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9"/>
  </p:notesMasterIdLst>
  <p:handoutMasterIdLst>
    <p:handoutMasterId r:id="rId10"/>
  </p:handoutMasterIdLst>
  <p:sldIdLst>
    <p:sldId id="475" r:id="rId5"/>
    <p:sldId id="482" r:id="rId6"/>
    <p:sldId id="479" r:id="rId7"/>
    <p:sldId id="485" r:id="rId8"/>
  </p:sldIdLst>
  <p:sldSz cx="12192000" cy="6858000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Titillium Web" panose="00000500000000000000" pitchFamily="2" charset="0"/>
      <p:regular r:id="rId15"/>
      <p:bold r:id="rId16"/>
      <p:italic r:id="rId17"/>
      <p:boldItalic r:id="rId18"/>
    </p:embeddedFont>
  </p:embeddedFont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eibert, Fabiane Sophie" initials="SFS" lastIdx="26" clrIdx="0">
    <p:extLst>
      <p:ext uri="{19B8F6BF-5375-455C-9EA6-DF929625EA0E}">
        <p15:presenceInfo xmlns:p15="http://schemas.microsoft.com/office/powerpoint/2012/main" userId="S::F.Seibert@josera.de::0e7d2356-443f-45d1-8b75-c4e25bc00be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C400"/>
    <a:srgbClr val="E20513"/>
    <a:srgbClr val="95989F"/>
    <a:srgbClr val="006548"/>
    <a:srgbClr val="84BD00"/>
    <a:srgbClr val="4E4E50"/>
    <a:srgbClr val="E30513"/>
    <a:srgbClr val="006649"/>
    <a:srgbClr val="45353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B1032C-EA38-4F05-BA0D-38AFFFC7BED3}" styleName="Helle Formatvorlage 3 - Akz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376" autoAdjust="0"/>
    <p:restoredTop sz="93792" autoAdjust="0"/>
  </p:normalViewPr>
  <p:slideViewPr>
    <p:cSldViewPr snapToGrid="0">
      <p:cViewPr varScale="1">
        <p:scale>
          <a:sx n="62" d="100"/>
          <a:sy n="62" d="100"/>
        </p:scale>
        <p:origin x="624" y="5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10" d="100"/>
        <a:sy n="110" d="100"/>
      </p:scale>
      <p:origin x="0" y="-24208"/>
    </p:cViewPr>
  </p:sorterViewPr>
  <p:notesViewPr>
    <p:cSldViewPr snapToGrid="0">
      <p:cViewPr varScale="1">
        <p:scale>
          <a:sx n="81" d="100"/>
          <a:sy n="81" d="100"/>
        </p:scale>
        <p:origin x="317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customXml" Target="../customXml/item2.xml"/><Relationship Id="rId16" Type="http://schemas.openxmlformats.org/officeDocument/2006/relationships/font" Target="fonts/font6.fntdata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1.fntdata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font" Target="fonts/font5.fntdata"/><Relationship Id="rId23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4.fntdata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efrom, Dr. Annett" userId="c8b0ebdb-3e80-466d-b8c5-673a084a283f" providerId="ADAL" clId="{8B8BC27B-77A1-4421-B2B4-CCFDA05DA755}"/>
    <pc:docChg chg="undo custSel addSld delSld modSld sldOrd">
      <pc:chgData name="Gefrom, Dr. Annett" userId="c8b0ebdb-3e80-466d-b8c5-673a084a283f" providerId="ADAL" clId="{8B8BC27B-77A1-4421-B2B4-CCFDA05DA755}" dt="2022-04-13T12:02:39.546" v="6" actId="2696"/>
      <pc:docMkLst>
        <pc:docMk/>
      </pc:docMkLst>
      <pc:sldChg chg="add del">
        <pc:chgData name="Gefrom, Dr. Annett" userId="c8b0ebdb-3e80-466d-b8c5-673a084a283f" providerId="ADAL" clId="{8B8BC27B-77A1-4421-B2B4-CCFDA05DA755}" dt="2022-04-13T12:02:39.546" v="6" actId="2696"/>
        <pc:sldMkLst>
          <pc:docMk/>
          <pc:sldMk cId="1058257218" sldId="291"/>
        </pc:sldMkLst>
      </pc:sldChg>
      <pc:sldChg chg="add del">
        <pc:chgData name="Gefrom, Dr. Annett" userId="c8b0ebdb-3e80-466d-b8c5-673a084a283f" providerId="ADAL" clId="{8B8BC27B-77A1-4421-B2B4-CCFDA05DA755}" dt="2022-04-13T12:02:39.546" v="6" actId="2696"/>
        <pc:sldMkLst>
          <pc:docMk/>
          <pc:sldMk cId="3463498303" sldId="476"/>
        </pc:sldMkLst>
      </pc:sldChg>
      <pc:sldChg chg="add del">
        <pc:chgData name="Gefrom, Dr. Annett" userId="c8b0ebdb-3e80-466d-b8c5-673a084a283f" providerId="ADAL" clId="{8B8BC27B-77A1-4421-B2B4-CCFDA05DA755}" dt="2022-04-13T12:02:39.546" v="6" actId="2696"/>
        <pc:sldMkLst>
          <pc:docMk/>
          <pc:sldMk cId="1523592712" sldId="477"/>
        </pc:sldMkLst>
      </pc:sldChg>
      <pc:sldChg chg="add del">
        <pc:chgData name="Gefrom, Dr. Annett" userId="c8b0ebdb-3e80-466d-b8c5-673a084a283f" providerId="ADAL" clId="{8B8BC27B-77A1-4421-B2B4-CCFDA05DA755}" dt="2022-04-13T12:02:39.546" v="6" actId="2696"/>
        <pc:sldMkLst>
          <pc:docMk/>
          <pc:sldMk cId="2153351662" sldId="478"/>
        </pc:sldMkLst>
      </pc:sldChg>
      <pc:sldChg chg="ord">
        <pc:chgData name="Gefrom, Dr. Annett" userId="c8b0ebdb-3e80-466d-b8c5-673a084a283f" providerId="ADAL" clId="{8B8BC27B-77A1-4421-B2B4-CCFDA05DA755}" dt="2022-04-13T11:48:18.680" v="1"/>
        <pc:sldMkLst>
          <pc:docMk/>
          <pc:sldMk cId="3327589909" sldId="479"/>
        </pc:sldMkLst>
      </pc:sldChg>
      <pc:sldChg chg="add del">
        <pc:chgData name="Gefrom, Dr. Annett" userId="c8b0ebdb-3e80-466d-b8c5-673a084a283f" providerId="ADAL" clId="{8B8BC27B-77A1-4421-B2B4-CCFDA05DA755}" dt="2022-04-13T12:02:39.546" v="6" actId="2696"/>
        <pc:sldMkLst>
          <pc:docMk/>
          <pc:sldMk cId="3039861217" sldId="480"/>
        </pc:sldMkLst>
      </pc:sldChg>
      <pc:sldChg chg="add del">
        <pc:chgData name="Gefrom, Dr. Annett" userId="c8b0ebdb-3e80-466d-b8c5-673a084a283f" providerId="ADAL" clId="{8B8BC27B-77A1-4421-B2B4-CCFDA05DA755}" dt="2022-04-13T12:02:39.546" v="6" actId="2696"/>
        <pc:sldMkLst>
          <pc:docMk/>
          <pc:sldMk cId="2814668375" sldId="481"/>
        </pc:sldMkLst>
      </pc:sldChg>
      <pc:sldChg chg="add del ord">
        <pc:chgData name="Gefrom, Dr. Annett" userId="c8b0ebdb-3e80-466d-b8c5-673a084a283f" providerId="ADAL" clId="{8B8BC27B-77A1-4421-B2B4-CCFDA05DA755}" dt="2022-04-13T12:02:30.578" v="5" actId="2696"/>
        <pc:sldMkLst>
          <pc:docMk/>
          <pc:sldMk cId="139685258" sldId="482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eibertf\Desktop\Auswertung_Atemwegserkrankungen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Ursache!$C$2</c:f>
              <c:strCache>
                <c:ptCount val="1"/>
                <c:pt idx="0">
                  <c:v>Wetterumschwung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lt1"/>
              </a:solidFill>
              <a:ln w="6350" cap="flat" cmpd="sng" algn="ctr">
                <a:solidFill>
                  <a:schemeClr val="bg1"/>
                </a:solidFill>
                <a:prstDash val="solid"/>
                <a:miter lim="800000"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Ursache!$D$2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3A-4E89-8560-E95FD758641E}"/>
            </c:ext>
          </c:extLst>
        </c:ser>
        <c:ser>
          <c:idx val="1"/>
          <c:order val="1"/>
          <c:tx>
            <c:strRef>
              <c:f>Ursache!$C$3</c:f>
              <c:strCache>
                <c:ptCount val="1"/>
                <c:pt idx="0">
                  <c:v>Erreger (Viren, Bakterien)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lt1"/>
              </a:solidFill>
              <a:ln w="6350" cap="flat" cmpd="sng" algn="ctr">
                <a:solidFill>
                  <a:schemeClr val="bg1"/>
                </a:solidFill>
                <a:prstDash val="solid"/>
                <a:miter lim="800000"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sz="105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Ursache!$D$3</c:f>
              <c:numCache>
                <c:formatCode>General</c:formatCode>
                <c:ptCount val="1"/>
                <c:pt idx="0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83A-4E89-8560-E95FD758641E}"/>
            </c:ext>
          </c:extLst>
        </c:ser>
        <c:ser>
          <c:idx val="2"/>
          <c:order val="2"/>
          <c:tx>
            <c:strRef>
              <c:f>Ursache!$C$4</c:f>
              <c:strCache>
                <c:ptCount val="1"/>
                <c:pt idx="0">
                  <c:v>Stallklima (Zugluft, Ammoniak) 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lt1"/>
              </a:solidFill>
              <a:ln w="6350" cap="flat" cmpd="sng" algn="ctr">
                <a:solidFill>
                  <a:schemeClr val="bg1"/>
                </a:solidFill>
                <a:prstDash val="solid"/>
                <a:miter lim="800000"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sz="105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Ursache!$D$4</c:f>
              <c:numCache>
                <c:formatCode>General</c:formatCode>
                <c:ptCount val="1"/>
                <c:pt idx="0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83A-4E89-8560-E95FD758641E}"/>
            </c:ext>
          </c:extLst>
        </c:ser>
        <c:ser>
          <c:idx val="3"/>
          <c:order val="3"/>
          <c:tx>
            <c:strRef>
              <c:f>Ursache!$C$5</c:f>
              <c:strCache>
                <c:ptCount val="1"/>
                <c:pt idx="0">
                  <c:v>Zukauf von Tieren 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lt1"/>
              </a:solidFill>
              <a:ln w="6350" cap="flat" cmpd="sng" algn="ctr">
                <a:solidFill>
                  <a:schemeClr val="bg1"/>
                </a:solidFill>
                <a:prstDash val="solid"/>
                <a:miter lim="800000"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sz="105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Ursache!$D$5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83A-4E89-8560-E95FD758641E}"/>
            </c:ext>
          </c:extLst>
        </c:ser>
        <c:ser>
          <c:idx val="4"/>
          <c:order val="4"/>
          <c:tx>
            <c:strRef>
              <c:f>Ursache!$C$6</c:f>
              <c:strCache>
                <c:ptCount val="1"/>
                <c:pt idx="0">
                  <c:v>Hygiene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lt1"/>
              </a:solidFill>
              <a:ln w="6350" cap="flat" cmpd="sng" algn="ctr">
                <a:solidFill>
                  <a:schemeClr val="bg1"/>
                </a:solidFill>
                <a:prstDash val="solid"/>
                <a:miter lim="800000"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sz="105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Ursache!$D$6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83A-4E89-8560-E95FD758641E}"/>
            </c:ext>
          </c:extLst>
        </c:ser>
        <c:ser>
          <c:idx val="5"/>
          <c:order val="5"/>
          <c:tx>
            <c:strRef>
              <c:f>Ursache!$C$7</c:f>
              <c:strCache>
                <c:ptCount val="1"/>
                <c:pt idx="0">
                  <c:v>Kolostrumversorgung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lt1"/>
              </a:solidFill>
              <a:ln w="6350" cap="flat" cmpd="sng" algn="ctr">
                <a:solidFill>
                  <a:schemeClr val="bg1"/>
                </a:solidFill>
                <a:prstDash val="solid"/>
                <a:miter lim="800000"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sz="105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Ursache!$D$7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83A-4E89-8560-E95FD758641E}"/>
            </c:ext>
          </c:extLst>
        </c:ser>
        <c:ser>
          <c:idx val="6"/>
          <c:order val="6"/>
          <c:tx>
            <c:strRef>
              <c:f>Ursache!$C$8</c:f>
              <c:strCache>
                <c:ptCount val="1"/>
                <c:pt idx="0">
                  <c:v>Belegdichte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lt1"/>
              </a:solidFill>
              <a:ln w="6350" cap="flat" cmpd="sng" algn="ctr">
                <a:solidFill>
                  <a:schemeClr val="bg1"/>
                </a:solidFill>
                <a:prstDash val="solid"/>
                <a:miter lim="800000"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sz="105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Ursache!$D$8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83A-4E89-8560-E95FD758641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710647440"/>
        <c:axId val="710650392"/>
      </c:barChart>
      <c:catAx>
        <c:axId val="71064744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10650392"/>
        <c:crosses val="autoZero"/>
        <c:auto val="1"/>
        <c:lblAlgn val="ctr"/>
        <c:lblOffset val="100"/>
        <c:noMultiLvlLbl val="0"/>
      </c:catAx>
      <c:valAx>
        <c:axId val="710650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0647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>
      <a:noFill/>
    </a:ln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Symptome!$A$87</c:f>
              <c:strCache>
                <c:ptCount val="1"/>
                <c:pt idx="0">
                  <c:v>immer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 w="12700" cap="flat" cmpd="sng" algn="ctr">
                <a:noFill/>
                <a:prstDash val="solid"/>
                <a:miter lim="800000"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Symptome!$B$86:$F$86</c:f>
              <c:strCache>
                <c:ptCount val="5"/>
                <c:pt idx="0">
                  <c:v>Fieber</c:v>
                </c:pt>
                <c:pt idx="1">
                  <c:v>Husten 
</c:v>
                </c:pt>
                <c:pt idx="2">
                  <c:v>Erhöhte Atemfrequenz 
</c:v>
                </c:pt>
                <c:pt idx="3">
                  <c:v>Nasenausfluss
</c:v>
                </c:pt>
                <c:pt idx="4">
                  <c:v>reduzierte Futteraufnahme 
</c:v>
                </c:pt>
              </c:strCache>
            </c:strRef>
          </c:cat>
          <c:val>
            <c:numRef>
              <c:f>Symptome!$B$87:$F$87</c:f>
              <c:numCache>
                <c:formatCode>0%</c:formatCode>
                <c:ptCount val="5"/>
                <c:pt idx="0">
                  <c:v>4.6875E-2</c:v>
                </c:pt>
                <c:pt idx="1">
                  <c:v>0.19354838709677419</c:v>
                </c:pt>
                <c:pt idx="2">
                  <c:v>0.14754098360655737</c:v>
                </c:pt>
                <c:pt idx="3">
                  <c:v>1.6129032258064516E-2</c:v>
                </c:pt>
                <c:pt idx="4">
                  <c:v>8.0645161290322578E-2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81-4BE7-A035-AB466FAFD17C}"/>
            </c:ext>
          </c:extLst>
        </c:ser>
        <c:ser>
          <c:idx val="1"/>
          <c:order val="1"/>
          <c:tx>
            <c:strRef>
              <c:f>Symptome!$A$88</c:f>
              <c:strCache>
                <c:ptCount val="1"/>
                <c:pt idx="0">
                  <c:v>häufig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 w="12700" cap="flat" cmpd="sng" algn="ctr">
                <a:noFill/>
                <a:prstDash val="solid"/>
                <a:miter lim="800000"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Symptome!$B$86:$F$86</c:f>
              <c:strCache>
                <c:ptCount val="5"/>
                <c:pt idx="0">
                  <c:v>Fieber</c:v>
                </c:pt>
                <c:pt idx="1">
                  <c:v>Husten 
</c:v>
                </c:pt>
                <c:pt idx="2">
                  <c:v>Erhöhte Atemfrequenz 
</c:v>
                </c:pt>
                <c:pt idx="3">
                  <c:v>Nasenausfluss
</c:v>
                </c:pt>
                <c:pt idx="4">
                  <c:v>reduzierte Futteraufnahme 
</c:v>
                </c:pt>
              </c:strCache>
            </c:strRef>
          </c:cat>
          <c:val>
            <c:numRef>
              <c:f>Symptome!$B$88:$F$88</c:f>
              <c:numCache>
                <c:formatCode>0%</c:formatCode>
                <c:ptCount val="5"/>
                <c:pt idx="0">
                  <c:v>0.46875</c:v>
                </c:pt>
                <c:pt idx="1">
                  <c:v>0.5161290322580645</c:v>
                </c:pt>
                <c:pt idx="2">
                  <c:v>0.36065573770491804</c:v>
                </c:pt>
                <c:pt idx="3">
                  <c:v>0.40322580645161288</c:v>
                </c:pt>
                <c:pt idx="4">
                  <c:v>0.29032258064516131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581-4BE7-A035-AB466FAFD17C}"/>
            </c:ext>
          </c:extLst>
        </c:ser>
        <c:ser>
          <c:idx val="2"/>
          <c:order val="2"/>
          <c:tx>
            <c:strRef>
              <c:f>Symptome!$A$89</c:f>
              <c:strCache>
                <c:ptCount val="1"/>
                <c:pt idx="0">
                  <c:v>manchmal 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 w="12700" cap="flat" cmpd="sng" algn="ctr">
                <a:noFill/>
                <a:prstDash val="solid"/>
                <a:miter lim="800000"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Symptome!$B$86:$F$86</c:f>
              <c:strCache>
                <c:ptCount val="5"/>
                <c:pt idx="0">
                  <c:v>Fieber</c:v>
                </c:pt>
                <c:pt idx="1">
                  <c:v>Husten 
</c:v>
                </c:pt>
                <c:pt idx="2">
                  <c:v>Erhöhte Atemfrequenz 
</c:v>
                </c:pt>
                <c:pt idx="3">
                  <c:v>Nasenausfluss
</c:v>
                </c:pt>
                <c:pt idx="4">
                  <c:v>reduzierte Futteraufnahme 
</c:v>
                </c:pt>
              </c:strCache>
            </c:strRef>
          </c:cat>
          <c:val>
            <c:numRef>
              <c:f>Symptome!$B$89:$F$89</c:f>
              <c:numCache>
                <c:formatCode>0%</c:formatCode>
                <c:ptCount val="5"/>
                <c:pt idx="0">
                  <c:v>0.328125</c:v>
                </c:pt>
                <c:pt idx="1">
                  <c:v>0.24193548387096775</c:v>
                </c:pt>
                <c:pt idx="2">
                  <c:v>0.36065573770491804</c:v>
                </c:pt>
                <c:pt idx="3">
                  <c:v>0.25806451612903225</c:v>
                </c:pt>
                <c:pt idx="4">
                  <c:v>0.46774193548387094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581-4BE7-A035-AB466FAFD17C}"/>
            </c:ext>
          </c:extLst>
        </c:ser>
        <c:ser>
          <c:idx val="3"/>
          <c:order val="3"/>
          <c:tx>
            <c:strRef>
              <c:f>Symptome!$A$90</c:f>
              <c:strCache>
                <c:ptCount val="1"/>
                <c:pt idx="0">
                  <c:v>selten 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 w="6350" cap="flat" cmpd="sng" algn="ctr">
                <a:noFill/>
                <a:prstDash val="solid"/>
                <a:miter lim="800000"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Symptome!$B$86:$F$86</c:f>
              <c:strCache>
                <c:ptCount val="5"/>
                <c:pt idx="0">
                  <c:v>Fieber</c:v>
                </c:pt>
                <c:pt idx="1">
                  <c:v>Husten 
</c:v>
                </c:pt>
                <c:pt idx="2">
                  <c:v>Erhöhte Atemfrequenz 
</c:v>
                </c:pt>
                <c:pt idx="3">
                  <c:v>Nasenausfluss
</c:v>
                </c:pt>
                <c:pt idx="4">
                  <c:v>reduzierte Futteraufnahme 
</c:v>
                </c:pt>
              </c:strCache>
            </c:strRef>
          </c:cat>
          <c:val>
            <c:numRef>
              <c:f>Symptome!$B$90:$F$90</c:f>
              <c:numCache>
                <c:formatCode>0%</c:formatCode>
                <c:ptCount val="5"/>
                <c:pt idx="0">
                  <c:v>0.15625</c:v>
                </c:pt>
                <c:pt idx="1">
                  <c:v>4.8387096774193547E-2</c:v>
                </c:pt>
                <c:pt idx="2">
                  <c:v>0.13114754098360656</c:v>
                </c:pt>
                <c:pt idx="3">
                  <c:v>0.27419354838709675</c:v>
                </c:pt>
                <c:pt idx="4">
                  <c:v>0.16129032258064516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581-4BE7-A035-AB466FAFD17C}"/>
            </c:ext>
          </c:extLst>
        </c:ser>
        <c:ser>
          <c:idx val="4"/>
          <c:order val="4"/>
          <c:tx>
            <c:strRef>
              <c:f>Symptome!$A$91</c:f>
              <c:strCache>
                <c:ptCount val="1"/>
                <c:pt idx="0">
                  <c:v>nie 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581-4BE7-A035-AB466FAFD17C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581-4BE7-A035-AB466FAFD17C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581-4BE7-A035-AB466FAFD17C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581-4BE7-A035-AB466FAFD17C}"/>
                </c:ext>
              </c:extLst>
            </c:dLbl>
            <c:spPr>
              <a:noFill/>
              <a:ln w="12700" cap="flat" cmpd="sng" algn="ctr">
                <a:noFill/>
                <a:prstDash val="solid"/>
                <a:miter lim="800000"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Symptome!$B$86:$F$86</c:f>
              <c:strCache>
                <c:ptCount val="5"/>
                <c:pt idx="0">
                  <c:v>Fieber</c:v>
                </c:pt>
                <c:pt idx="1">
                  <c:v>Husten 
</c:v>
                </c:pt>
                <c:pt idx="2">
                  <c:v>Erhöhte Atemfrequenz 
</c:v>
                </c:pt>
                <c:pt idx="3">
                  <c:v>Nasenausfluss
</c:v>
                </c:pt>
                <c:pt idx="4">
                  <c:v>reduzierte Futteraufnahme 
</c:v>
                </c:pt>
              </c:strCache>
            </c:strRef>
          </c:cat>
          <c:val>
            <c:numRef>
              <c:f>Symptome!$B$91:$F$91</c:f>
              <c:numCache>
                <c:formatCode>0%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4.8387096774193547E-2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581-4BE7-A035-AB466FAFD17C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730488048"/>
        <c:axId val="730490344"/>
      </c:barChart>
      <c:catAx>
        <c:axId val="7304880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30490344"/>
        <c:crosses val="autoZero"/>
        <c:auto val="1"/>
        <c:lblAlgn val="ctr"/>
        <c:lblOffset val="100"/>
        <c:noMultiLvlLbl val="0"/>
      </c:catAx>
      <c:valAx>
        <c:axId val="730490344"/>
        <c:scaling>
          <c:orientation val="minMax"/>
          <c:max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30488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'Vorbeugende Maßnahmen '!$C$3</c:f>
              <c:strCache>
                <c:ptCount val="1"/>
                <c:pt idx="0">
                  <c:v>Hygienemaßnahmen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lt1"/>
              </a:solidFill>
              <a:ln w="6350" cap="flat" cmpd="sng" algn="ctr">
                <a:solidFill>
                  <a:schemeClr val="bg1"/>
                </a:solidFill>
                <a:prstDash val="solid"/>
                <a:miter lim="800000"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'Vorbeugende Maßnahmen '!$D$3</c:f>
              <c:numCache>
                <c:formatCode>General</c:formatCode>
                <c:ptCount val="1"/>
                <c:pt idx="0">
                  <c:v>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9A-4237-85CA-6D0242B70A0D}"/>
            </c:ext>
          </c:extLst>
        </c:ser>
        <c:ser>
          <c:idx val="1"/>
          <c:order val="1"/>
          <c:tx>
            <c:strRef>
              <c:f>'Vorbeugende Maßnahmen '!$C$4</c:f>
              <c:strCache>
                <c:ptCount val="1"/>
                <c:pt idx="0">
                  <c:v>Optimiertes Kolostrummanagement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lt1"/>
              </a:solidFill>
              <a:ln w="6350" cap="flat" cmpd="sng" algn="ctr">
                <a:solidFill>
                  <a:schemeClr val="bg1"/>
                </a:solidFill>
                <a:prstDash val="solid"/>
                <a:miter lim="800000"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'Vorbeugende Maßnahmen '!$D$4</c:f>
              <c:numCache>
                <c:formatCode>General</c:formatCode>
                <c:ptCount val="1"/>
                <c:pt idx="0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29A-4237-85CA-6D0242B70A0D}"/>
            </c:ext>
          </c:extLst>
        </c:ser>
        <c:ser>
          <c:idx val="2"/>
          <c:order val="2"/>
          <c:tx>
            <c:strRef>
              <c:f>'Vorbeugende Maßnahmen '!$C$5</c:f>
              <c:strCache>
                <c:ptCount val="1"/>
                <c:pt idx="0">
                  <c:v>Mutterschutzimpfung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lt1"/>
              </a:solidFill>
              <a:ln w="6350" cap="flat" cmpd="sng" algn="ctr">
                <a:solidFill>
                  <a:schemeClr val="bg1"/>
                </a:solidFill>
                <a:prstDash val="solid"/>
                <a:miter lim="800000"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'Vorbeugende Maßnahmen '!$D$5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29A-4237-85CA-6D0242B70A0D}"/>
            </c:ext>
          </c:extLst>
        </c:ser>
        <c:ser>
          <c:idx val="3"/>
          <c:order val="3"/>
          <c:tx>
            <c:strRef>
              <c:f>'Vorbeugende Maßnahmen '!$C$6</c:f>
              <c:strCache>
                <c:ptCount val="1"/>
                <c:pt idx="0">
                  <c:v>Impfung des Kalbs/Jungrinds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lt1"/>
              </a:solidFill>
              <a:ln w="6350" cap="flat" cmpd="sng" algn="ctr">
                <a:solidFill>
                  <a:schemeClr val="bg1"/>
                </a:solidFill>
                <a:prstDash val="solid"/>
                <a:miter lim="800000"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'Vorbeugende Maßnahmen '!$D$6</c:f>
              <c:numCache>
                <c:formatCode>General</c:formatCode>
                <c:ptCount val="1"/>
                <c:pt idx="0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29A-4237-85CA-6D0242B70A0D}"/>
            </c:ext>
          </c:extLst>
        </c:ser>
        <c:ser>
          <c:idx val="4"/>
          <c:order val="4"/>
          <c:tx>
            <c:strRef>
              <c:f>'Vorbeugende Maßnahmen '!$C$7</c:f>
              <c:strCache>
                <c:ptCount val="1"/>
                <c:pt idx="0">
                  <c:v>Ergänzungsfuttermittel 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lt1"/>
              </a:solidFill>
              <a:ln w="6350" cap="flat" cmpd="sng" algn="ctr">
                <a:solidFill>
                  <a:schemeClr val="bg1"/>
                </a:solidFill>
                <a:prstDash val="solid"/>
                <a:miter lim="800000"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'Vorbeugende Maßnahmen '!$D$7</c:f>
              <c:numCache>
                <c:formatCode>General</c:formatCode>
                <c:ptCount val="1"/>
                <c:pt idx="0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29A-4237-85CA-6D0242B70A0D}"/>
            </c:ext>
          </c:extLst>
        </c:ser>
        <c:ser>
          <c:idx val="5"/>
          <c:order val="5"/>
          <c:tx>
            <c:strRef>
              <c:f>'Vorbeugende Maßnahmen '!$C$8</c:f>
              <c:strCache>
                <c:ptCount val="1"/>
                <c:pt idx="0">
                  <c:v>Sonstiges 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lt1"/>
              </a:solidFill>
              <a:ln w="6350" cap="flat" cmpd="sng" algn="ctr">
                <a:solidFill>
                  <a:schemeClr val="bg1"/>
                </a:solidFill>
                <a:prstDash val="solid"/>
                <a:miter lim="800000"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'Vorbeugende Maßnahmen '!$D$8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29A-4237-85CA-6D0242B70A0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786309792"/>
        <c:axId val="786314384"/>
      </c:barChart>
      <c:catAx>
        <c:axId val="78630979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86314384"/>
        <c:crosses val="autoZero"/>
        <c:auto val="1"/>
        <c:lblAlgn val="ctr"/>
        <c:lblOffset val="100"/>
        <c:noMultiLvlLbl val="0"/>
      </c:catAx>
      <c:valAx>
        <c:axId val="786314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86309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>
      <a:noFill/>
    </a:ln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53997B79-A1A6-4C33-9262-5C25BDC6BAE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>
              <a:latin typeface="Titillium Web" panose="00000500000000000000" pitchFamily="2" charset="0"/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A3F7999-3308-40B9-A345-EB39474ED4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A904EC-5CE8-4008-B1B1-ECFD758FB91E}" type="datetimeFigureOut">
              <a:rPr lang="de-DE" smtClean="0">
                <a:latin typeface="Titillium Web" panose="00000500000000000000" pitchFamily="2" charset="0"/>
              </a:rPr>
              <a:t>13.04.2022</a:t>
            </a:fld>
            <a:endParaRPr lang="de-DE" dirty="0">
              <a:latin typeface="Titillium Web" panose="00000500000000000000" pitchFamily="2" charset="0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E789768-3A27-4EEE-9DEB-2D3BEEF4D5E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>
              <a:latin typeface="Titillium Web" panose="00000500000000000000" pitchFamily="2" charset="0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09E4319-A2DC-4A1C-8620-0A59A1D0155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D988B4-9256-4EC8-8624-8FCF99C676D0}" type="slidenum">
              <a:rPr lang="de-DE" smtClean="0">
                <a:latin typeface="Titillium Web" panose="00000500000000000000" pitchFamily="2" charset="0"/>
              </a:rPr>
              <a:t>‹Nr.›</a:t>
            </a:fld>
            <a:endParaRPr lang="de-DE" dirty="0">
              <a:latin typeface="Titillium Web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36452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934B8F-6D96-4970-8B34-DB8B7F904A7A}" type="datetimeFigureOut">
              <a:rPr lang="de-DE" smtClean="0"/>
              <a:t>13.04.2022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F54FBC-1752-45FB-ACA0-61BF4FAEF84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797867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AF42DD-672B-4F48-8605-FF1FBB003C21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783618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AF42DD-672B-4F48-8605-FF1FBB003C21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079752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AF42DD-672B-4F48-8605-FF1FBB003C21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896646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sv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0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0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3">
            <a:extLst>
              <a:ext uri="{FF2B5EF4-FFF2-40B4-BE49-F238E27FC236}">
                <a16:creationId xmlns:a16="http://schemas.microsoft.com/office/drawing/2014/main" id="{1E01D699-9480-43BE-B193-B7D1C74DFC8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12192000" cy="6858000"/>
          </a:xfrm>
        </p:spPr>
        <p:txBody>
          <a:bodyPr/>
          <a:lstStyle>
            <a:lvl1pPr marL="0" indent="0">
              <a:buNone/>
              <a:defRPr>
                <a:latin typeface="Titillium Web" panose="00000500000000000000" pitchFamily="2" charset="0"/>
              </a:defRPr>
            </a:lvl1pPr>
          </a:lstStyle>
          <a:p>
            <a:r>
              <a:rPr lang="de-DE" dirty="0"/>
              <a:t> 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87EA0C8-19DC-435D-9BB7-E6B0ACFFBC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-83753" y="4129303"/>
            <a:ext cx="12360706" cy="2733442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895" b="-1895"/>
            </a:stretch>
          </a:blipFill>
        </p:spPr>
        <p:txBody>
          <a:bodyPr/>
          <a:lstStyle>
            <a:lvl1pPr marL="0" indent="0">
              <a:buNone/>
              <a:defRPr>
                <a:latin typeface="Titillium Web" panose="00000500000000000000" pitchFamily="2" charset="0"/>
              </a:defRPr>
            </a:lvl1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8DB307-3950-482A-B53E-67E28D2E4AD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1474" y="5725795"/>
            <a:ext cx="7550149" cy="655956"/>
          </a:xfrm>
        </p:spPr>
        <p:txBody>
          <a:bodyPr anchor="ctr"/>
          <a:lstStyle>
            <a:lvl1pPr algn="r">
              <a:lnSpc>
                <a:spcPct val="100000"/>
              </a:lnSpc>
              <a:defRPr sz="2400">
                <a:latin typeface="Titillium Web" panose="00000500000000000000" pitchFamily="2" charset="0"/>
              </a:defRPr>
            </a:lvl1pPr>
          </a:lstStyle>
          <a:p>
            <a:r>
              <a:rPr lang="de-DE" dirty="0"/>
              <a:t>Präsentationstitel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040D7646-09A4-48E5-8E6B-5AD3C24E2CB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267700" y="5725795"/>
            <a:ext cx="3552825" cy="655200"/>
          </a:xfr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400" b="1">
                <a:solidFill>
                  <a:schemeClr val="tx2"/>
                </a:solidFill>
                <a:latin typeface="Titillium Web" panose="000005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z="1400" b="1" dirty="0">
                <a:solidFill>
                  <a:schemeClr val="tx2"/>
                </a:solidFill>
              </a:rPr>
              <a:t>Informationen wie </a:t>
            </a:r>
            <a:br>
              <a:rPr lang="de-DE" sz="1400" b="1" dirty="0">
                <a:solidFill>
                  <a:schemeClr val="tx2"/>
                </a:solidFill>
              </a:rPr>
            </a:br>
            <a:r>
              <a:rPr lang="de-DE" sz="1400" b="1" dirty="0">
                <a:solidFill>
                  <a:schemeClr val="tx2"/>
                </a:solidFill>
              </a:rPr>
              <a:t>Sprecher | Datum | Ort </a:t>
            </a:r>
            <a:br>
              <a:rPr lang="de-DE" sz="1400" b="1" dirty="0">
                <a:solidFill>
                  <a:schemeClr val="tx2"/>
                </a:solidFill>
              </a:rPr>
            </a:br>
            <a:r>
              <a:rPr lang="de-DE" sz="1400" b="1" dirty="0">
                <a:solidFill>
                  <a:schemeClr val="tx2"/>
                </a:solidFill>
              </a:rPr>
              <a:t>Finden hier Platz</a:t>
            </a:r>
          </a:p>
        </p:txBody>
      </p:sp>
      <p:sp>
        <p:nvSpPr>
          <p:cNvPr id="13" name="Textplatzhalter 18">
            <a:extLst>
              <a:ext uri="{FF2B5EF4-FFF2-40B4-BE49-F238E27FC236}">
                <a16:creationId xmlns:a16="http://schemas.microsoft.com/office/drawing/2014/main" id="{C23EB46F-B026-45F7-89FA-2654E99A6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02491" y="189127"/>
            <a:ext cx="1818000" cy="1818000"/>
          </a:xfr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latin typeface="Titillium Web" panose="00000500000000000000" pitchFamily="2" charset="0"/>
              </a:defRPr>
            </a:lvl1pPr>
          </a:lstStyle>
          <a:p>
            <a:pPr lvl="0"/>
            <a:r>
              <a:rPr lang="de-DE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435709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DD882440-8DBA-46D3-BCEE-4D576BDB80A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5270500" cy="6858000"/>
          </a:xfrm>
        </p:spPr>
        <p:txBody>
          <a:bodyPr/>
          <a:lstStyle>
            <a:lvl1pPr marL="0" indent="0">
              <a:buNone/>
              <a:defRPr>
                <a:latin typeface="Titillium Web" panose="00000500000000000000" pitchFamily="2" charset="0"/>
              </a:defRPr>
            </a:lvl1pPr>
          </a:lstStyle>
          <a:p>
            <a:r>
              <a:rPr lang="de-DE" dirty="0"/>
              <a:t> </a:t>
            </a:r>
          </a:p>
        </p:txBody>
      </p:sp>
      <p:sp>
        <p:nvSpPr>
          <p:cNvPr id="23" name="Textplatzhalter 22">
            <a:extLst>
              <a:ext uri="{FF2B5EF4-FFF2-40B4-BE49-F238E27FC236}">
                <a16:creationId xmlns:a16="http://schemas.microsoft.com/office/drawing/2014/main" id="{B77DB066-F9F9-412D-82F5-DA48BBF263A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13100" y="651679"/>
            <a:ext cx="9034771" cy="6309808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l="-110" r="-110"/>
            </a:stretch>
          </a:blipFill>
        </p:spPr>
        <p:txBody>
          <a:bodyPr/>
          <a:lstStyle>
            <a:lvl1pPr marL="0" indent="0">
              <a:buNone/>
              <a:defRPr>
                <a:latin typeface="Titillium Web" panose="00000500000000000000" pitchFamily="2" charset="0"/>
              </a:defRPr>
            </a:lvl1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5506A44-47E1-426A-B4D3-F23880548745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0" y="-11430"/>
            <a:ext cx="12192000" cy="1184448"/>
          </a:xfr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 l="-2322" t="-8305" r="-2322" b="-2553"/>
            </a:stretch>
          </a:blipFill>
        </p:spPr>
        <p:txBody>
          <a:bodyPr/>
          <a:lstStyle>
            <a:lvl1pPr marL="0" indent="0">
              <a:buNone/>
              <a:defRPr>
                <a:latin typeface="Titillium Web" panose="00000500000000000000" pitchFamily="2" charset="0"/>
              </a:defRPr>
            </a:lvl1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9" name="Textplatzhalter 18">
            <a:extLst>
              <a:ext uri="{FF2B5EF4-FFF2-40B4-BE49-F238E27FC236}">
                <a16:creationId xmlns:a16="http://schemas.microsoft.com/office/drawing/2014/main" id="{80BB028B-5746-40BA-B62C-248BB72B4757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202491" y="189127"/>
            <a:ext cx="673200" cy="673200"/>
          </a:xfr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latin typeface="Titillium Web" panose="00000500000000000000" pitchFamily="2" charset="0"/>
              </a:defRPr>
            </a:lvl1pPr>
          </a:lstStyle>
          <a:p>
            <a:pPr lvl="0"/>
            <a:r>
              <a:rPr lang="de-DE" dirty="0"/>
              <a:t>  </a:t>
            </a:r>
          </a:p>
        </p:txBody>
      </p:sp>
      <p:sp>
        <p:nvSpPr>
          <p:cNvPr id="28" name="Textplatzhalter 4">
            <a:extLst>
              <a:ext uri="{FF2B5EF4-FFF2-40B4-BE49-F238E27FC236}">
                <a16:creationId xmlns:a16="http://schemas.microsoft.com/office/drawing/2014/main" id="{0895AB68-0E69-458A-9485-7424C71F1DE1}"/>
              </a:ext>
            </a:extLst>
          </p:cNvPr>
          <p:cNvSpPr>
            <a:spLocks noGrp="1"/>
          </p:cNvSpPr>
          <p:nvPr userDrawn="1">
            <p:ph type="body" sz="quarter" idx="17"/>
          </p:nvPr>
        </p:nvSpPr>
        <p:spPr>
          <a:xfrm>
            <a:off x="4508500" y="2115643"/>
            <a:ext cx="6328797" cy="355725"/>
          </a:xfrm>
        </p:spPr>
        <p:txBody>
          <a:bodyPr numCol="1"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spc="300">
                <a:solidFill>
                  <a:schemeClr val="tx2"/>
                </a:solidFill>
                <a:latin typeface="Titillium Web" panose="00000500000000000000" pitchFamily="2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29" name="Titel 28">
            <a:extLst>
              <a:ext uri="{FF2B5EF4-FFF2-40B4-BE49-F238E27FC236}">
                <a16:creationId xmlns:a16="http://schemas.microsoft.com/office/drawing/2014/main" id="{5FF71F90-2B0F-4C17-99D7-0E0BA8B62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Titillium Web" panose="00000500000000000000" pitchFamily="2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3093A00C-B03A-490E-9E9B-EA64BFC0970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626988" y="2760744"/>
            <a:ext cx="6328797" cy="355725"/>
          </a:xfrm>
        </p:spPr>
        <p:txBody>
          <a:bodyPr numCol="1"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spc="300">
                <a:solidFill>
                  <a:schemeClr val="tx2"/>
                </a:solidFill>
                <a:latin typeface="Titillium Web" panose="00000500000000000000" pitchFamily="2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4" name="Textplatzhalter 4">
            <a:extLst>
              <a:ext uri="{FF2B5EF4-FFF2-40B4-BE49-F238E27FC236}">
                <a16:creationId xmlns:a16="http://schemas.microsoft.com/office/drawing/2014/main" id="{89CDF895-AA8C-4D4A-929A-E5060775025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745476" y="3405845"/>
            <a:ext cx="6328797" cy="355725"/>
          </a:xfrm>
        </p:spPr>
        <p:txBody>
          <a:bodyPr numCol="1"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spc="300">
                <a:solidFill>
                  <a:schemeClr val="tx2"/>
                </a:solidFill>
                <a:latin typeface="Titillium Web" panose="00000500000000000000" pitchFamily="2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5" name="Textplatzhalter 4">
            <a:extLst>
              <a:ext uri="{FF2B5EF4-FFF2-40B4-BE49-F238E27FC236}">
                <a16:creationId xmlns:a16="http://schemas.microsoft.com/office/drawing/2014/main" id="{41A673F9-D916-477E-BE05-747DA1C98A2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863964" y="4050946"/>
            <a:ext cx="6328797" cy="355725"/>
          </a:xfrm>
        </p:spPr>
        <p:txBody>
          <a:bodyPr numCol="1"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spc="300">
                <a:solidFill>
                  <a:schemeClr val="tx2"/>
                </a:solidFill>
                <a:latin typeface="Titillium Web" panose="00000500000000000000" pitchFamily="2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6" name="Textplatzhalter 4">
            <a:extLst>
              <a:ext uri="{FF2B5EF4-FFF2-40B4-BE49-F238E27FC236}">
                <a16:creationId xmlns:a16="http://schemas.microsoft.com/office/drawing/2014/main" id="{0A05FBC7-94FB-4D3B-958F-6071BC43E9E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982452" y="4696047"/>
            <a:ext cx="6328797" cy="355725"/>
          </a:xfrm>
        </p:spPr>
        <p:txBody>
          <a:bodyPr numCol="1"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spc="300">
                <a:solidFill>
                  <a:schemeClr val="tx2"/>
                </a:solidFill>
                <a:latin typeface="Titillium Web" panose="00000500000000000000" pitchFamily="2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7" name="Textplatzhalter 4">
            <a:extLst>
              <a:ext uri="{FF2B5EF4-FFF2-40B4-BE49-F238E27FC236}">
                <a16:creationId xmlns:a16="http://schemas.microsoft.com/office/drawing/2014/main" id="{D6212540-73B1-4F1C-9498-9652C35FDA2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100938" y="5341149"/>
            <a:ext cx="6328797" cy="355725"/>
          </a:xfrm>
        </p:spPr>
        <p:txBody>
          <a:bodyPr numCol="1"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spc="300">
                <a:solidFill>
                  <a:schemeClr val="tx2"/>
                </a:solidFill>
                <a:latin typeface="Titillium Web" panose="00000500000000000000" pitchFamily="2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2462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wische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DD882440-8DBA-46D3-BCEE-4D576BDB80A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>
                <a:latin typeface="Titillium Web" panose="00000500000000000000" pitchFamily="2" charset="0"/>
              </a:defRPr>
            </a:lvl1pPr>
          </a:lstStyle>
          <a:p>
            <a:r>
              <a:rPr lang="de-DE" dirty="0"/>
              <a:t> </a:t>
            </a:r>
          </a:p>
        </p:txBody>
      </p:sp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112E0960-0AAB-41E8-B582-1FA77079FF3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01613" y="188913"/>
            <a:ext cx="1044000" cy="1047600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latin typeface="Titillium Web" panose="00000500000000000000" pitchFamily="2" charset="0"/>
              </a:defRPr>
            </a:lvl1pPr>
          </a:lstStyle>
          <a:p>
            <a:pPr lvl="0"/>
            <a:r>
              <a:rPr lang="de-DE" dirty="0"/>
              <a:t>  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8389FB4-61FF-4BE3-A0A3-F14E0966B48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 flipH="1">
            <a:off x="-83753" y="5080000"/>
            <a:ext cx="12360706" cy="1782744"/>
          </a:xfr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t="-1895" b="-1895"/>
            </a:stretch>
          </a:blipFill>
        </p:spPr>
        <p:txBody>
          <a:bodyPr/>
          <a:lstStyle>
            <a:lvl1pPr marL="0" indent="0">
              <a:buNone/>
              <a:defRPr>
                <a:latin typeface="Titillium Web" panose="00000500000000000000" pitchFamily="2" charset="0"/>
              </a:defRPr>
            </a:lvl1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6C1B0E3C-8B2F-48B5-A9A7-4C783479C85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1474" y="6070599"/>
            <a:ext cx="11449051" cy="412751"/>
          </a:xfrm>
        </p:spPr>
        <p:txBody>
          <a:bodyPr anchor="ctr"/>
          <a:lstStyle>
            <a:lvl1pPr algn="l">
              <a:lnSpc>
                <a:spcPct val="100000"/>
              </a:lnSpc>
              <a:defRPr sz="2400">
                <a:latin typeface="Titillium Web" panose="00000500000000000000" pitchFamily="2" charset="0"/>
              </a:defRPr>
            </a:lvl1pPr>
          </a:lstStyle>
          <a:p>
            <a:r>
              <a:rPr lang="de-DE" dirty="0" err="1"/>
              <a:t>Kapiteltrenner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48221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ext / 3 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9CB75E-E605-41A4-ADCF-4CA908FE3B90}"/>
              </a:ext>
            </a:extLst>
          </p:cNvPr>
          <p:cNvSpPr>
            <a:spLocks noGrp="1"/>
          </p:cNvSpPr>
          <p:nvPr userDrawn="1">
            <p:ph type="title"/>
          </p:nvPr>
        </p:nvSpPr>
        <p:spPr/>
        <p:txBody>
          <a:bodyPr/>
          <a:lstStyle>
            <a:lvl1pPr>
              <a:defRPr>
                <a:latin typeface="Titillium Web" panose="00000500000000000000" pitchFamily="2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7B04B5AC-960E-4D4B-B6F1-50DF64214658}"/>
              </a:ext>
            </a:extLst>
          </p:cNvPr>
          <p:cNvSpPr/>
          <p:nvPr userDrawn="1"/>
        </p:nvSpPr>
        <p:spPr>
          <a:xfrm>
            <a:off x="0" y="2094614"/>
            <a:ext cx="12192000" cy="362738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16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Titillium Web" panose="00000500000000000000" pitchFamily="2" charset="0"/>
            </a:endParaRP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168B03E-383B-47B8-A15C-8017B321232C}"/>
              </a:ext>
            </a:extLst>
          </p:cNvPr>
          <p:cNvSpPr>
            <a:spLocks noGrp="1"/>
          </p:cNvSpPr>
          <p:nvPr userDrawn="1">
            <p:ph type="body" sz="quarter" idx="10"/>
          </p:nvPr>
        </p:nvSpPr>
        <p:spPr>
          <a:xfrm>
            <a:off x="371475" y="2986162"/>
            <a:ext cx="5333430" cy="2297711"/>
          </a:xfrm>
        </p:spPr>
        <p:txBody>
          <a:bodyPr numCol="1">
            <a:noAutofit/>
          </a:bodyPr>
          <a:lstStyle>
            <a:lvl1pPr marL="180975" indent="-180975"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  <a:latin typeface="Titillium Web" panose="00000500000000000000" pitchFamily="2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A85F7D30-BEA2-4D31-8BB8-87090B7195D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87425" y="2986163"/>
            <a:ext cx="5333100" cy="2297711"/>
          </a:xfrm>
        </p:spPr>
        <p:txBody>
          <a:bodyPr numCol="1">
            <a:noAutofit/>
          </a:bodyPr>
          <a:lstStyle>
            <a:lvl1pPr marL="180975" indent="-180975"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  <a:latin typeface="Titillium Web" panose="00000500000000000000" pitchFamily="2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26" name="Textplatzhalter 4">
            <a:extLst>
              <a:ext uri="{FF2B5EF4-FFF2-40B4-BE49-F238E27FC236}">
                <a16:creationId xmlns:a16="http://schemas.microsoft.com/office/drawing/2014/main" id="{39518A87-3AC8-45E5-A337-C52646F9880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475" y="2461611"/>
            <a:ext cx="11449050" cy="355725"/>
          </a:xfrm>
        </p:spPr>
        <p:txBody>
          <a:bodyPr numCol="1" anchor="b">
            <a:noAutofit/>
          </a:bodyPr>
          <a:lstStyle>
            <a:lvl1pPr marL="0" indent="0">
              <a:buNone/>
              <a:defRPr sz="1600" b="1" spc="300">
                <a:solidFill>
                  <a:schemeClr val="tx2"/>
                </a:solidFill>
                <a:latin typeface="Titillium Web" panose="00000500000000000000" pitchFamily="2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8792618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795" userDrawn="1">
          <p15:clr>
            <a:srgbClr val="FBAE40"/>
          </p15:clr>
        </p15:guide>
        <p15:guide id="2" orient="horz" pos="2931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DD882440-8DBA-46D3-BCEE-4D576BDB80A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952500"/>
            <a:ext cx="8904967" cy="5905499"/>
          </a:xfrm>
        </p:spPr>
        <p:txBody>
          <a:bodyPr/>
          <a:lstStyle>
            <a:lvl1pPr marL="0" indent="0">
              <a:buNone/>
              <a:defRPr>
                <a:latin typeface="Titillium Web" panose="00000500000000000000" pitchFamily="2" charset="0"/>
              </a:defRPr>
            </a:lvl1pPr>
          </a:lstStyle>
          <a:p>
            <a:r>
              <a:rPr lang="de-DE" dirty="0"/>
              <a:t> </a:t>
            </a:r>
          </a:p>
        </p:txBody>
      </p:sp>
      <p:sp>
        <p:nvSpPr>
          <p:cNvPr id="23" name="Textplatzhalter 22">
            <a:extLst>
              <a:ext uri="{FF2B5EF4-FFF2-40B4-BE49-F238E27FC236}">
                <a16:creationId xmlns:a16="http://schemas.microsoft.com/office/drawing/2014/main" id="{B77DB066-F9F9-412D-82F5-DA48BBF263A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224350" y="651679"/>
            <a:ext cx="5023521" cy="6309808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l="-110" r="-110"/>
            </a:stretch>
          </a:blipFill>
        </p:spPr>
        <p:txBody>
          <a:bodyPr/>
          <a:lstStyle>
            <a:lvl1pPr marL="0" indent="0">
              <a:buNone/>
              <a:defRPr>
                <a:latin typeface="Titillium Web" panose="00000500000000000000" pitchFamily="2" charset="0"/>
              </a:defRPr>
            </a:lvl1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5506A44-47E1-426A-B4D3-F23880548745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0" y="-11430"/>
            <a:ext cx="12192000" cy="1184448"/>
          </a:xfr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 l="-2322" t="-8305" r="-2322" b="-2553"/>
            </a:stretch>
          </a:blipFill>
        </p:spPr>
        <p:txBody>
          <a:bodyPr/>
          <a:lstStyle>
            <a:lvl1pPr marL="0" indent="0">
              <a:buNone/>
              <a:defRPr>
                <a:latin typeface="Titillium Web" panose="00000500000000000000" pitchFamily="2" charset="0"/>
              </a:defRPr>
            </a:lvl1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9" name="Textplatzhalter 18">
            <a:extLst>
              <a:ext uri="{FF2B5EF4-FFF2-40B4-BE49-F238E27FC236}">
                <a16:creationId xmlns:a16="http://schemas.microsoft.com/office/drawing/2014/main" id="{80BB028B-5746-40BA-B62C-248BB72B4757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202491" y="189127"/>
            <a:ext cx="673200" cy="673200"/>
          </a:xfr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latin typeface="Titillium Web" panose="00000500000000000000" pitchFamily="2" charset="0"/>
              </a:defRPr>
            </a:lvl1pPr>
          </a:lstStyle>
          <a:p>
            <a:pPr lvl="0"/>
            <a:r>
              <a:rPr lang="de-DE" dirty="0"/>
              <a:t>  </a:t>
            </a:r>
          </a:p>
        </p:txBody>
      </p:sp>
      <p:sp>
        <p:nvSpPr>
          <p:cNvPr id="26" name="Textplatzhalter 4">
            <a:extLst>
              <a:ext uri="{FF2B5EF4-FFF2-40B4-BE49-F238E27FC236}">
                <a16:creationId xmlns:a16="http://schemas.microsoft.com/office/drawing/2014/main" id="{F9D49CF9-3B9F-43EE-A432-2E900CF7D79D}"/>
              </a:ext>
            </a:extLst>
          </p:cNvPr>
          <p:cNvSpPr>
            <a:spLocks noGrp="1"/>
          </p:cNvSpPr>
          <p:nvPr userDrawn="1">
            <p:ph type="body" sz="quarter" idx="10"/>
          </p:nvPr>
        </p:nvSpPr>
        <p:spPr>
          <a:xfrm>
            <a:off x="8904967" y="2777278"/>
            <a:ext cx="2397600" cy="939600"/>
          </a:xfrm>
        </p:spPr>
        <p:txBody>
          <a:bodyPr numCol="1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2"/>
                </a:solidFill>
                <a:latin typeface="Titillium Web" panose="00000500000000000000" pitchFamily="2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27" name="Textplatzhalter 4">
            <a:extLst>
              <a:ext uri="{FF2B5EF4-FFF2-40B4-BE49-F238E27FC236}">
                <a16:creationId xmlns:a16="http://schemas.microsoft.com/office/drawing/2014/main" id="{16FB2AEC-3414-47B9-B415-E87A054BDC93}"/>
              </a:ext>
            </a:extLst>
          </p:cNvPr>
          <p:cNvSpPr>
            <a:spLocks noGrp="1"/>
          </p:cNvSpPr>
          <p:nvPr userDrawn="1">
            <p:ph type="body" sz="quarter" idx="11"/>
          </p:nvPr>
        </p:nvSpPr>
        <p:spPr>
          <a:xfrm>
            <a:off x="9184367" y="4022789"/>
            <a:ext cx="2398033" cy="938439"/>
          </a:xfrm>
        </p:spPr>
        <p:txBody>
          <a:bodyPr numCol="1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2"/>
                </a:solidFill>
                <a:latin typeface="Titillium Web" panose="00000500000000000000" pitchFamily="2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28" name="Textplatzhalter 4">
            <a:extLst>
              <a:ext uri="{FF2B5EF4-FFF2-40B4-BE49-F238E27FC236}">
                <a16:creationId xmlns:a16="http://schemas.microsoft.com/office/drawing/2014/main" id="{0895AB68-0E69-458A-9485-7424C71F1DE1}"/>
              </a:ext>
            </a:extLst>
          </p:cNvPr>
          <p:cNvSpPr>
            <a:spLocks noGrp="1"/>
          </p:cNvSpPr>
          <p:nvPr userDrawn="1">
            <p:ph type="body" sz="quarter" idx="17"/>
          </p:nvPr>
        </p:nvSpPr>
        <p:spPr>
          <a:xfrm>
            <a:off x="8566696" y="2115643"/>
            <a:ext cx="2397601" cy="355725"/>
          </a:xfrm>
        </p:spPr>
        <p:txBody>
          <a:bodyPr numCol="1" anchor="b">
            <a:noAutofit/>
          </a:bodyPr>
          <a:lstStyle>
            <a:lvl1pPr marL="0" indent="0">
              <a:lnSpc>
                <a:spcPct val="100000"/>
              </a:lnSpc>
              <a:buNone/>
              <a:defRPr sz="1600" b="1" spc="300">
                <a:solidFill>
                  <a:schemeClr val="tx2"/>
                </a:solidFill>
                <a:latin typeface="Titillium Web" panose="00000500000000000000" pitchFamily="2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29" name="Titel 28">
            <a:extLst>
              <a:ext uri="{FF2B5EF4-FFF2-40B4-BE49-F238E27FC236}">
                <a16:creationId xmlns:a16="http://schemas.microsoft.com/office/drawing/2014/main" id="{5FF71F90-2B0F-4C17-99D7-0E0BA8B62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Titillium Web" panose="00000500000000000000" pitchFamily="2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097590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&amp;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DD882440-8DBA-46D3-BCEE-4D576BDB80A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287032" y="965200"/>
            <a:ext cx="8904967" cy="5892800"/>
          </a:xfrm>
        </p:spPr>
        <p:txBody>
          <a:bodyPr/>
          <a:lstStyle>
            <a:lvl1pPr marL="0" indent="0">
              <a:buNone/>
              <a:defRPr>
                <a:latin typeface="Titillium Web" panose="00000500000000000000" pitchFamily="2" charset="0"/>
              </a:defRPr>
            </a:lvl1pPr>
          </a:lstStyle>
          <a:p>
            <a:r>
              <a:rPr lang="de-DE" dirty="0"/>
              <a:t> </a:t>
            </a:r>
          </a:p>
        </p:txBody>
      </p:sp>
      <p:sp>
        <p:nvSpPr>
          <p:cNvPr id="23" name="Textplatzhalter 22">
            <a:extLst>
              <a:ext uri="{FF2B5EF4-FFF2-40B4-BE49-F238E27FC236}">
                <a16:creationId xmlns:a16="http://schemas.microsoft.com/office/drawing/2014/main" id="{B77DB066-F9F9-412D-82F5-DA48BBF263A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flipH="1">
            <a:off x="-50800" y="651679"/>
            <a:ext cx="5023521" cy="6309808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l="-110" r="-110"/>
            </a:stretch>
          </a:blipFill>
        </p:spPr>
        <p:txBody>
          <a:bodyPr/>
          <a:lstStyle>
            <a:lvl1pPr marL="0" indent="0">
              <a:buNone/>
              <a:defRPr>
                <a:latin typeface="Titillium Web" panose="00000500000000000000" pitchFamily="2" charset="0"/>
              </a:defRPr>
            </a:lvl1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5506A44-47E1-426A-B4D3-F23880548745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0" y="-11430"/>
            <a:ext cx="12192000" cy="1184448"/>
          </a:xfr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 l="-2322" t="-8305" r="-2322" b="-2553"/>
            </a:stretch>
          </a:blipFill>
        </p:spPr>
        <p:txBody>
          <a:bodyPr/>
          <a:lstStyle>
            <a:lvl1pPr marL="0" indent="0">
              <a:buNone/>
              <a:defRPr>
                <a:latin typeface="Titillium Web" panose="00000500000000000000" pitchFamily="2" charset="0"/>
              </a:defRPr>
            </a:lvl1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9" name="Textplatzhalter 18">
            <a:extLst>
              <a:ext uri="{FF2B5EF4-FFF2-40B4-BE49-F238E27FC236}">
                <a16:creationId xmlns:a16="http://schemas.microsoft.com/office/drawing/2014/main" id="{80BB028B-5746-40BA-B62C-248BB72B4757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202491" y="189127"/>
            <a:ext cx="673200" cy="673200"/>
          </a:xfr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latin typeface="Titillium Web" panose="00000500000000000000" pitchFamily="2" charset="0"/>
              </a:defRPr>
            </a:lvl1pPr>
          </a:lstStyle>
          <a:p>
            <a:pPr lvl="0"/>
            <a:r>
              <a:rPr lang="de-DE" dirty="0"/>
              <a:t>  </a:t>
            </a:r>
          </a:p>
        </p:txBody>
      </p:sp>
      <p:sp>
        <p:nvSpPr>
          <p:cNvPr id="29" name="Titel 28">
            <a:extLst>
              <a:ext uri="{FF2B5EF4-FFF2-40B4-BE49-F238E27FC236}">
                <a16:creationId xmlns:a16="http://schemas.microsoft.com/office/drawing/2014/main" id="{5FF71F90-2B0F-4C17-99D7-0E0BA8B62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Titillium Web" panose="00000500000000000000" pitchFamily="2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907F77BF-AC61-49DE-920C-B0B3311C573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09600" y="4022788"/>
            <a:ext cx="2398033" cy="938439"/>
          </a:xfrm>
        </p:spPr>
        <p:txBody>
          <a:bodyPr numCol="1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2"/>
                </a:solidFill>
                <a:latin typeface="Titillium Web" panose="00000500000000000000" pitchFamily="2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70E1F708-D98E-4A1E-A308-D3B78DCE194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89433" y="2777278"/>
            <a:ext cx="2397600" cy="939600"/>
          </a:xfrm>
        </p:spPr>
        <p:txBody>
          <a:bodyPr numCol="1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2"/>
                </a:solidFill>
                <a:latin typeface="Titillium Web" panose="00000500000000000000" pitchFamily="2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5954D900-E4FB-4057-ADBB-F8CC58AB5DF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227703" y="2115643"/>
            <a:ext cx="2397601" cy="355725"/>
          </a:xfrm>
        </p:spPr>
        <p:txBody>
          <a:bodyPr numCol="1" anchor="b">
            <a:noAutofit/>
          </a:bodyPr>
          <a:lstStyle>
            <a:lvl1pPr marL="0" indent="0">
              <a:lnSpc>
                <a:spcPct val="100000"/>
              </a:lnSpc>
              <a:buNone/>
              <a:defRPr sz="1600" b="1" spc="300">
                <a:solidFill>
                  <a:schemeClr val="tx2"/>
                </a:solidFill>
                <a:latin typeface="Titillium Web" panose="00000500000000000000" pitchFamily="2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691773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ol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DD882440-8DBA-46D3-BCEE-4D576BDB80A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990600"/>
            <a:ext cx="12192000" cy="5867400"/>
          </a:xfrm>
        </p:spPr>
        <p:txBody>
          <a:bodyPr/>
          <a:lstStyle>
            <a:lvl1pPr marL="0" indent="0">
              <a:buNone/>
              <a:defRPr>
                <a:latin typeface="Titillium Web" panose="00000500000000000000" pitchFamily="2" charset="0"/>
              </a:defRPr>
            </a:lvl1pPr>
          </a:lstStyle>
          <a:p>
            <a:r>
              <a:rPr lang="de-DE" dirty="0"/>
              <a:t> 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5506A44-47E1-426A-B4D3-F23880548745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0" y="-11430"/>
            <a:ext cx="12192000" cy="1184448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l="-2322" t="-8305" r="-2322" b="-2553"/>
            </a:stretch>
          </a:blipFill>
        </p:spPr>
        <p:txBody>
          <a:bodyPr/>
          <a:lstStyle>
            <a:lvl1pPr marL="0" indent="0">
              <a:buNone/>
              <a:defRPr>
                <a:latin typeface="Titillium Web" panose="00000500000000000000" pitchFamily="2" charset="0"/>
              </a:defRPr>
            </a:lvl1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9" name="Textplatzhalter 18">
            <a:extLst>
              <a:ext uri="{FF2B5EF4-FFF2-40B4-BE49-F238E27FC236}">
                <a16:creationId xmlns:a16="http://schemas.microsoft.com/office/drawing/2014/main" id="{80BB028B-5746-40BA-B62C-248BB72B4757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202491" y="189127"/>
            <a:ext cx="673200" cy="673200"/>
          </a:xfr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latin typeface="Titillium Web" panose="00000500000000000000" pitchFamily="2" charset="0"/>
              </a:defRPr>
            </a:lvl1pPr>
          </a:lstStyle>
          <a:p>
            <a:pPr lvl="0"/>
            <a:r>
              <a:rPr lang="de-DE" dirty="0"/>
              <a:t>  </a:t>
            </a:r>
          </a:p>
        </p:txBody>
      </p:sp>
      <p:sp>
        <p:nvSpPr>
          <p:cNvPr id="29" name="Titel 28">
            <a:extLst>
              <a:ext uri="{FF2B5EF4-FFF2-40B4-BE49-F238E27FC236}">
                <a16:creationId xmlns:a16="http://schemas.microsoft.com/office/drawing/2014/main" id="{5FF71F90-2B0F-4C17-99D7-0E0BA8B62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Titillium Web" panose="00000500000000000000" pitchFamily="2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574BBF7-935C-480E-B5F0-172AB014B96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0" y="6624638"/>
            <a:ext cx="12192000" cy="233362"/>
          </a:xfr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 l="-566" t="1754" r="-628" b="-35729"/>
            </a:stretch>
          </a:blipFill>
        </p:spPr>
        <p:txBody>
          <a:bodyPr/>
          <a:lstStyle>
            <a:lvl1pPr marL="0" indent="0">
              <a:buNone/>
              <a:defRPr>
                <a:latin typeface="Titillium Web" panose="00000500000000000000" pitchFamily="2" charset="0"/>
              </a:defRPr>
            </a:lvl1pPr>
          </a:lstStyle>
          <a:p>
            <a:pPr lvl="0"/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94352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dienplatzhalter 4">
            <a:extLst>
              <a:ext uri="{FF2B5EF4-FFF2-40B4-BE49-F238E27FC236}">
                <a16:creationId xmlns:a16="http://schemas.microsoft.com/office/drawing/2014/main" id="{9D6CF128-5205-43C9-BCE3-7310EFDE4B26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0" y="1039906"/>
            <a:ext cx="12192000" cy="5727600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>
                <a:latin typeface="Titillium Web" panose="00000500000000000000" pitchFamily="2" charset="0"/>
              </a:defRPr>
            </a:lvl1pPr>
          </a:lstStyle>
          <a:p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5506A44-47E1-426A-B4D3-F23880548745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0" y="-11430"/>
            <a:ext cx="12192000" cy="1184448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l="-2322" t="-8305" r="-2322" b="-2553"/>
            </a:stretch>
          </a:blipFill>
        </p:spPr>
        <p:txBody>
          <a:bodyPr/>
          <a:lstStyle>
            <a:lvl1pPr marL="0" indent="0">
              <a:buNone/>
              <a:defRPr>
                <a:latin typeface="Titillium Web" panose="00000500000000000000" pitchFamily="2" charset="0"/>
              </a:defRPr>
            </a:lvl1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9" name="Textplatzhalter 18">
            <a:extLst>
              <a:ext uri="{FF2B5EF4-FFF2-40B4-BE49-F238E27FC236}">
                <a16:creationId xmlns:a16="http://schemas.microsoft.com/office/drawing/2014/main" id="{80BB028B-5746-40BA-B62C-248BB72B4757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202491" y="189127"/>
            <a:ext cx="673200" cy="673200"/>
          </a:xfr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latin typeface="Titillium Web" panose="00000500000000000000" pitchFamily="2" charset="0"/>
              </a:defRPr>
            </a:lvl1pPr>
          </a:lstStyle>
          <a:p>
            <a:pPr lvl="0"/>
            <a:r>
              <a:rPr lang="de-DE" dirty="0"/>
              <a:t>  </a:t>
            </a:r>
          </a:p>
        </p:txBody>
      </p:sp>
      <p:sp>
        <p:nvSpPr>
          <p:cNvPr id="29" name="Titel 28">
            <a:extLst>
              <a:ext uri="{FF2B5EF4-FFF2-40B4-BE49-F238E27FC236}">
                <a16:creationId xmlns:a16="http://schemas.microsoft.com/office/drawing/2014/main" id="{5FF71F90-2B0F-4C17-99D7-0E0BA8B62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Titillium Web" panose="00000500000000000000" pitchFamily="2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8C60F9A2-1F46-42EC-B908-25B9C89D920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0" y="6624638"/>
            <a:ext cx="12192000" cy="233362"/>
          </a:xfr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 l="-566" t="1754" r="-628" b="-35729"/>
            </a:stretch>
          </a:blipFill>
        </p:spPr>
        <p:txBody>
          <a:bodyPr/>
          <a:lstStyle>
            <a:lvl1pPr marL="0" indent="0">
              <a:buNone/>
              <a:defRPr>
                <a:latin typeface="Titillium Web" panose="00000500000000000000" pitchFamily="2" charset="0"/>
              </a:defRPr>
            </a:lvl1pPr>
          </a:lstStyle>
          <a:p>
            <a:pPr lvl="0"/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50514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m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9CB75E-E605-41A4-ADCF-4CA908FE3B90}"/>
              </a:ext>
            </a:extLst>
          </p:cNvPr>
          <p:cNvSpPr>
            <a:spLocks noGrp="1"/>
          </p:cNvSpPr>
          <p:nvPr userDrawn="1">
            <p:ph type="title"/>
          </p:nvPr>
        </p:nvSpPr>
        <p:spPr/>
        <p:txBody>
          <a:bodyPr/>
          <a:lstStyle>
            <a:lvl1pPr>
              <a:defRPr>
                <a:latin typeface="Titillium Web" panose="00000500000000000000" pitchFamily="2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8" name="Diagrammplatzhalter 7">
            <a:extLst>
              <a:ext uri="{FF2B5EF4-FFF2-40B4-BE49-F238E27FC236}">
                <a16:creationId xmlns:a16="http://schemas.microsoft.com/office/drawing/2014/main" id="{DD3A84C8-9184-4CF0-8802-8D74643B255E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371475" y="1376363"/>
            <a:ext cx="11449050" cy="3060700"/>
          </a:xfrm>
        </p:spPr>
        <p:txBody>
          <a:bodyPr/>
          <a:lstStyle>
            <a:lvl1pPr>
              <a:defRPr>
                <a:latin typeface="Titillium Web" panose="00000500000000000000" pitchFamily="2" charset="0"/>
              </a:defRPr>
            </a:lvl1pPr>
          </a:lstStyle>
          <a:p>
            <a:endParaRPr lang="de-DE" dirty="0"/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7B04B5AC-960E-4D4B-B6F1-50DF64214658}"/>
              </a:ext>
            </a:extLst>
          </p:cNvPr>
          <p:cNvSpPr/>
          <p:nvPr userDrawn="1"/>
        </p:nvSpPr>
        <p:spPr>
          <a:xfrm>
            <a:off x="0" y="4753060"/>
            <a:ext cx="12192000" cy="2052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16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Titillium Web" panose="00000500000000000000" pitchFamily="2" charset="0"/>
            </a:endParaRP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7DFB29B3-5475-49EE-A9FE-D7461D9225AF}"/>
              </a:ext>
            </a:extLst>
          </p:cNvPr>
          <p:cNvSpPr/>
          <p:nvPr userDrawn="1"/>
        </p:nvSpPr>
        <p:spPr>
          <a:xfrm>
            <a:off x="0" y="6748037"/>
            <a:ext cx="12192000" cy="109963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63500" dist="25400" dir="16200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Titillium Web" panose="00000500000000000000" pitchFamily="2" charset="0"/>
            </a:endParaRP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168B03E-383B-47B8-A15C-8017B321232C}"/>
              </a:ext>
            </a:extLst>
          </p:cNvPr>
          <p:cNvSpPr>
            <a:spLocks noGrp="1"/>
          </p:cNvSpPr>
          <p:nvPr userDrawn="1">
            <p:ph type="body" sz="quarter" idx="10"/>
          </p:nvPr>
        </p:nvSpPr>
        <p:spPr>
          <a:xfrm>
            <a:off x="371475" y="5490209"/>
            <a:ext cx="3427412" cy="891540"/>
          </a:xfrm>
        </p:spPr>
        <p:txBody>
          <a:bodyPr numCol="1">
            <a:noAutofit/>
          </a:bodyPr>
          <a:lstStyle>
            <a:lvl1pPr marL="0" indent="0">
              <a:buNone/>
              <a:defRPr sz="1400">
                <a:solidFill>
                  <a:schemeClr val="tx2"/>
                </a:solidFill>
                <a:latin typeface="Titillium Web" panose="00000500000000000000" pitchFamily="2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A85F7D30-BEA2-4D31-8BB8-87090B7195D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382400" y="5490210"/>
            <a:ext cx="3427200" cy="891540"/>
          </a:xfrm>
        </p:spPr>
        <p:txBody>
          <a:bodyPr numCol="1">
            <a:noAutofit/>
          </a:bodyPr>
          <a:lstStyle>
            <a:lvl1pPr marL="0" indent="0">
              <a:buNone/>
              <a:defRPr sz="1400">
                <a:solidFill>
                  <a:schemeClr val="tx2"/>
                </a:solidFill>
                <a:latin typeface="Titillium Web" panose="00000500000000000000" pitchFamily="2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25" name="Textplatzhalter 4">
            <a:extLst>
              <a:ext uri="{FF2B5EF4-FFF2-40B4-BE49-F238E27FC236}">
                <a16:creationId xmlns:a16="http://schemas.microsoft.com/office/drawing/2014/main" id="{B2BE253E-4FB0-44BA-821E-52B73E6A965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93113" y="5490210"/>
            <a:ext cx="3427411" cy="891540"/>
          </a:xfrm>
        </p:spPr>
        <p:txBody>
          <a:bodyPr numCol="1">
            <a:noAutofit/>
          </a:bodyPr>
          <a:lstStyle>
            <a:lvl1pPr marL="0" indent="0">
              <a:buNone/>
              <a:defRPr sz="1400">
                <a:solidFill>
                  <a:schemeClr val="tx2"/>
                </a:solidFill>
                <a:latin typeface="Titillium Web" panose="00000500000000000000" pitchFamily="2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26" name="Textplatzhalter 4">
            <a:extLst>
              <a:ext uri="{FF2B5EF4-FFF2-40B4-BE49-F238E27FC236}">
                <a16:creationId xmlns:a16="http://schemas.microsoft.com/office/drawing/2014/main" id="{39518A87-3AC8-45E5-A337-C52646F9880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475" y="4966334"/>
            <a:ext cx="11449050" cy="355725"/>
          </a:xfrm>
        </p:spPr>
        <p:txBody>
          <a:bodyPr numCol="1" anchor="b">
            <a:noAutofit/>
          </a:bodyPr>
          <a:lstStyle>
            <a:lvl1pPr marL="0" indent="0">
              <a:buNone/>
              <a:defRPr sz="1600" b="1" spc="300">
                <a:solidFill>
                  <a:schemeClr val="tx2"/>
                </a:solidFill>
                <a:latin typeface="Titillium Web" panose="00000500000000000000" pitchFamily="2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0698151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795" userDrawn="1">
          <p15:clr>
            <a:srgbClr val="FBAE40"/>
          </p15:clr>
        </p15:guide>
        <p15:guide id="2" orient="horz" pos="2987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e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9CB75E-E605-41A4-ADCF-4CA908FE3B90}"/>
              </a:ext>
            </a:extLst>
          </p:cNvPr>
          <p:cNvSpPr>
            <a:spLocks noGrp="1"/>
          </p:cNvSpPr>
          <p:nvPr userDrawn="1">
            <p:ph type="title"/>
          </p:nvPr>
        </p:nvSpPr>
        <p:spPr/>
        <p:txBody>
          <a:bodyPr/>
          <a:lstStyle>
            <a:lvl1pPr>
              <a:defRPr>
                <a:latin typeface="Titillium Web" panose="00000500000000000000" pitchFamily="2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7B04B5AC-960E-4D4B-B6F1-50DF64214658}"/>
              </a:ext>
            </a:extLst>
          </p:cNvPr>
          <p:cNvSpPr/>
          <p:nvPr userDrawn="1"/>
        </p:nvSpPr>
        <p:spPr>
          <a:xfrm>
            <a:off x="0" y="4752975"/>
            <a:ext cx="12192000" cy="205208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16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Titillium Web" panose="00000500000000000000" pitchFamily="2" charset="0"/>
            </a:endParaRP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7DFB29B3-5475-49EE-A9FE-D7461D9225AF}"/>
              </a:ext>
            </a:extLst>
          </p:cNvPr>
          <p:cNvSpPr/>
          <p:nvPr userDrawn="1"/>
        </p:nvSpPr>
        <p:spPr>
          <a:xfrm>
            <a:off x="0" y="6748037"/>
            <a:ext cx="12192000" cy="109963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63500" dist="25400" dir="16200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Titillium Web" panose="00000500000000000000" pitchFamily="2" charset="0"/>
            </a:endParaRP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168B03E-383B-47B8-A15C-8017B321232C}"/>
              </a:ext>
            </a:extLst>
          </p:cNvPr>
          <p:cNvSpPr>
            <a:spLocks noGrp="1"/>
          </p:cNvSpPr>
          <p:nvPr userDrawn="1">
            <p:ph type="body" sz="quarter" idx="10"/>
          </p:nvPr>
        </p:nvSpPr>
        <p:spPr>
          <a:xfrm>
            <a:off x="371475" y="5490209"/>
            <a:ext cx="3427412" cy="891540"/>
          </a:xfrm>
        </p:spPr>
        <p:txBody>
          <a:bodyPr numCol="1">
            <a:noAutofit/>
          </a:bodyPr>
          <a:lstStyle>
            <a:lvl1pPr marL="0" indent="0">
              <a:buNone/>
              <a:defRPr sz="1400">
                <a:solidFill>
                  <a:schemeClr val="tx2"/>
                </a:solidFill>
                <a:latin typeface="Titillium Web" panose="00000500000000000000" pitchFamily="2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A85F7D30-BEA2-4D31-8BB8-87090B7195D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382400" y="5490210"/>
            <a:ext cx="3427200" cy="891540"/>
          </a:xfrm>
        </p:spPr>
        <p:txBody>
          <a:bodyPr numCol="1">
            <a:noAutofit/>
          </a:bodyPr>
          <a:lstStyle>
            <a:lvl1pPr marL="0" indent="0">
              <a:buNone/>
              <a:defRPr sz="1400">
                <a:solidFill>
                  <a:schemeClr val="tx2"/>
                </a:solidFill>
                <a:latin typeface="Titillium Web" panose="00000500000000000000" pitchFamily="2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25" name="Textplatzhalter 4">
            <a:extLst>
              <a:ext uri="{FF2B5EF4-FFF2-40B4-BE49-F238E27FC236}">
                <a16:creationId xmlns:a16="http://schemas.microsoft.com/office/drawing/2014/main" id="{B2BE253E-4FB0-44BA-821E-52B73E6A965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93113" y="5490210"/>
            <a:ext cx="3427411" cy="891540"/>
          </a:xfrm>
        </p:spPr>
        <p:txBody>
          <a:bodyPr numCol="1">
            <a:noAutofit/>
          </a:bodyPr>
          <a:lstStyle>
            <a:lvl1pPr marL="0" indent="0">
              <a:buNone/>
              <a:defRPr sz="1400">
                <a:solidFill>
                  <a:schemeClr val="tx2"/>
                </a:solidFill>
                <a:latin typeface="Titillium Web" panose="00000500000000000000" pitchFamily="2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26" name="Textplatzhalter 4">
            <a:extLst>
              <a:ext uri="{FF2B5EF4-FFF2-40B4-BE49-F238E27FC236}">
                <a16:creationId xmlns:a16="http://schemas.microsoft.com/office/drawing/2014/main" id="{39518A87-3AC8-45E5-A337-C52646F9880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475" y="4966334"/>
            <a:ext cx="11449050" cy="355725"/>
          </a:xfrm>
        </p:spPr>
        <p:txBody>
          <a:bodyPr numCol="1" anchor="b">
            <a:noAutofit/>
          </a:bodyPr>
          <a:lstStyle>
            <a:lvl1pPr marL="0" indent="0">
              <a:buNone/>
              <a:defRPr sz="1600" b="1" spc="300">
                <a:solidFill>
                  <a:schemeClr val="tx2"/>
                </a:solidFill>
                <a:latin typeface="Titillium Web" panose="00000500000000000000" pitchFamily="2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4" name="Tabellenplatzhalter 3">
            <a:extLst>
              <a:ext uri="{FF2B5EF4-FFF2-40B4-BE49-F238E27FC236}">
                <a16:creationId xmlns:a16="http://schemas.microsoft.com/office/drawing/2014/main" id="{D5C1E297-26CB-43C2-9EE9-6A9B31EB66AC}"/>
              </a:ext>
            </a:extLst>
          </p:cNvPr>
          <p:cNvSpPr>
            <a:spLocks noGrp="1"/>
          </p:cNvSpPr>
          <p:nvPr>
            <p:ph type="tbl" sz="quarter" idx="15"/>
          </p:nvPr>
        </p:nvSpPr>
        <p:spPr>
          <a:xfrm>
            <a:off x="371475" y="1376363"/>
            <a:ext cx="11449050" cy="3060700"/>
          </a:xfrm>
        </p:spPr>
        <p:txBody>
          <a:bodyPr/>
          <a:lstStyle>
            <a:lvl1pPr>
              <a:defRPr>
                <a:latin typeface="Titillium Web" panose="00000500000000000000" pitchFamily="2" charset="0"/>
              </a:defRPr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418894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795" userDrawn="1">
          <p15:clr>
            <a:srgbClr val="FBAE40"/>
          </p15:clr>
        </p15:guide>
        <p15:guide id="2" orient="horz" pos="2987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b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DD882440-8DBA-46D3-BCEE-4D576BDB80A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434316" y="0"/>
            <a:ext cx="8757684" cy="6858000"/>
          </a:xfrm>
        </p:spPr>
        <p:txBody>
          <a:bodyPr/>
          <a:lstStyle>
            <a:lvl1pPr>
              <a:defRPr>
                <a:latin typeface="Titillium Web" panose="00000500000000000000" pitchFamily="2" charset="0"/>
              </a:defRPr>
            </a:lvl1pPr>
          </a:lstStyle>
          <a:p>
            <a:endParaRPr lang="de-DE" dirty="0"/>
          </a:p>
        </p:txBody>
      </p:sp>
      <p:sp>
        <p:nvSpPr>
          <p:cNvPr id="23" name="Textplatzhalter 22">
            <a:extLst>
              <a:ext uri="{FF2B5EF4-FFF2-40B4-BE49-F238E27FC236}">
                <a16:creationId xmlns:a16="http://schemas.microsoft.com/office/drawing/2014/main" id="{B77DB066-F9F9-412D-82F5-DA48BBF263A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0" y="-10633"/>
            <a:ext cx="5354168" cy="6882415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l="-2338" t="-9030" r="-1" b="-9030"/>
            </a:stretch>
          </a:blipFill>
        </p:spPr>
        <p:txBody>
          <a:bodyPr/>
          <a:lstStyle>
            <a:lvl1pPr marL="0" indent="0">
              <a:buNone/>
              <a:defRPr>
                <a:latin typeface="Titillium Web" panose="00000500000000000000" pitchFamily="2" charset="0"/>
              </a:defRPr>
            </a:lvl1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9" name="Textplatzhalter 18">
            <a:extLst>
              <a:ext uri="{FF2B5EF4-FFF2-40B4-BE49-F238E27FC236}">
                <a16:creationId xmlns:a16="http://schemas.microsoft.com/office/drawing/2014/main" id="{80BB028B-5746-40BA-B62C-248BB72B4757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202491" y="189127"/>
            <a:ext cx="1187236" cy="1187236"/>
          </a:xfr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latin typeface="Titillium Web" panose="00000500000000000000" pitchFamily="2" charset="0"/>
              </a:defRPr>
            </a:lvl1pPr>
          </a:lstStyle>
          <a:p>
            <a:pPr lvl="0"/>
            <a:r>
              <a:rPr lang="de-DE" dirty="0"/>
              <a:t>  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907F77BF-AC61-49DE-920C-B0B3311C573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71475" y="4497770"/>
            <a:ext cx="3254416" cy="579056"/>
          </a:xfrm>
        </p:spPr>
        <p:txBody>
          <a:bodyPr numCol="1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2"/>
                </a:solidFill>
                <a:latin typeface="Titillium Web" panose="00000500000000000000" pitchFamily="2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70E1F708-D98E-4A1E-A308-D3B78DCE194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1475" y="3548803"/>
            <a:ext cx="3253828" cy="832697"/>
          </a:xfrm>
        </p:spPr>
        <p:txBody>
          <a:bodyPr numCol="1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2"/>
                </a:solidFill>
                <a:latin typeface="Titillium Web" panose="00000500000000000000" pitchFamily="2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5954D900-E4FB-4057-ADBB-F8CC58AB5DF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71475" y="2970988"/>
            <a:ext cx="3253829" cy="355725"/>
          </a:xfrm>
        </p:spPr>
        <p:txBody>
          <a:bodyPr numCol="1" anchor="b">
            <a:noAutofit/>
          </a:bodyPr>
          <a:lstStyle>
            <a:lvl1pPr marL="0" indent="0">
              <a:lnSpc>
                <a:spcPct val="100000"/>
              </a:lnSpc>
              <a:buNone/>
              <a:defRPr sz="2000" b="1" spc="300">
                <a:solidFill>
                  <a:schemeClr val="tx2"/>
                </a:solidFill>
                <a:latin typeface="Titillium Web" panose="00000500000000000000" pitchFamily="2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636511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203809-2F27-472D-8386-57D829ED7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Titillium Web" panose="00000500000000000000" pitchFamily="2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6910280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836231" y="287999"/>
            <a:ext cx="9515982" cy="1268795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836265" y="1714500"/>
            <a:ext cx="9517534" cy="4462463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1800"/>
            </a:lvl1pPr>
            <a:lvl2pPr>
              <a:lnSpc>
                <a:spcPct val="150000"/>
              </a:lnSpc>
              <a:defRPr sz="1600"/>
            </a:lvl2pPr>
            <a:lvl3pPr>
              <a:lnSpc>
                <a:spcPct val="150000"/>
              </a:lnSpc>
              <a:defRPr sz="1400"/>
            </a:lvl3pPr>
            <a:lvl4pPr>
              <a:lnSpc>
                <a:spcPct val="150000"/>
              </a:lnSpc>
              <a:defRPr sz="1200"/>
            </a:lvl4pPr>
            <a:lvl5pPr>
              <a:lnSpc>
                <a:spcPct val="150000"/>
              </a:lnSpc>
              <a:defRPr sz="1200"/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27DA2-18B5-428A-A44A-7882466FAD54}" type="datetimeFigureOut">
              <a:rPr lang="pl-PL" smtClean="0"/>
              <a:t>13.04.2022</a:t>
            </a:fld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192741" y="6410784"/>
            <a:ext cx="2743200" cy="365125"/>
          </a:xfrm>
        </p:spPr>
        <p:txBody>
          <a:bodyPr/>
          <a:lstStyle/>
          <a:p>
            <a:fld id="{2965119A-91F3-4113-B325-4B2E919B6B4D}" type="slidenum">
              <a:rPr lang="pl-PL" smtClean="0"/>
              <a:t>‹Nr.›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6200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fik 17">
            <a:extLst>
              <a:ext uri="{FF2B5EF4-FFF2-40B4-BE49-F238E27FC236}">
                <a16:creationId xmlns:a16="http://schemas.microsoft.com/office/drawing/2014/main" id="{0E9AAD80-31BD-4F73-963C-7CC4410D446D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screen">
            <a:alphaModFix am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1B962510-912B-4CF5-8F54-C7204A4EC0F6}"/>
              </a:ext>
            </a:extLst>
          </p:cNvPr>
          <p:cNvSpPr/>
          <p:nvPr userDrawn="1"/>
        </p:nvSpPr>
        <p:spPr>
          <a:xfrm>
            <a:off x="0" y="0"/>
            <a:ext cx="12192000" cy="10668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1600" dist="25400" dir="5400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Titillium Web" panose="00000500000000000000" pitchFamily="2" charset="0"/>
            </a:endParaRP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BC5A132D-E25E-4E7C-A338-9969E7718F1F}"/>
              </a:ext>
            </a:extLst>
          </p:cNvPr>
          <p:cNvSpPr/>
          <p:nvPr userDrawn="1"/>
        </p:nvSpPr>
        <p:spPr>
          <a:xfrm>
            <a:off x="0" y="6748037"/>
            <a:ext cx="12192000" cy="109963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63500" dist="25400" dir="16200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Titillium Web" panose="00000500000000000000" pitchFamily="2" charset="0"/>
            </a:endParaRP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D3347B8D-2CE4-47B0-8ADB-50501F9070F5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2491" y="188518"/>
            <a:ext cx="673809" cy="673809"/>
          </a:xfrm>
          <a:prstGeom prst="rect">
            <a:avLst/>
          </a:prstGeom>
        </p:spPr>
      </p:pic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5478A78A-63B0-4BA9-960C-77D29A5813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6375" y="315267"/>
            <a:ext cx="10344150" cy="4616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3D5CBC3-ABBD-40F9-87B2-4483D9D7E9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1475" y="1382067"/>
            <a:ext cx="11449050" cy="499968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160283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8" r:id="rId2"/>
    <p:sldLayoutId id="2147483654" r:id="rId3"/>
    <p:sldLayoutId id="2147483681" r:id="rId4"/>
    <p:sldLayoutId id="2147483653" r:id="rId5"/>
    <p:sldLayoutId id="2147483677" r:id="rId6"/>
    <p:sldLayoutId id="2147483682" r:id="rId7"/>
    <p:sldLayoutId id="2147483685" r:id="rId8"/>
    <p:sldLayoutId id="2147483652" r:id="rId9"/>
    <p:sldLayoutId id="2147483683" r:id="rId10"/>
    <p:sldLayoutId id="2147483684" r:id="rId11"/>
    <p:sldLayoutId id="2147483665" r:id="rId12"/>
    <p:sldLayoutId id="2147483686" r:id="rId13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2400" b="1" kern="1200" cap="all" baseline="0">
          <a:solidFill>
            <a:schemeClr val="tx2"/>
          </a:solidFill>
          <a:latin typeface="Titillium Web" panose="000005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Titillium Web" panose="00000500000000000000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Titillium Web" panose="00000500000000000000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Titillium Web" panose="00000500000000000000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Titillium Web" panose="00000500000000000000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Titillium Web" panose="00000500000000000000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19" userDrawn="1">
          <p15:clr>
            <a:srgbClr val="F26B43"/>
          </p15:clr>
        </p15:guide>
        <p15:guide id="2" pos="121" userDrawn="1">
          <p15:clr>
            <a:srgbClr val="F26B43"/>
          </p15:clr>
        </p15:guide>
        <p15:guide id="3" pos="7559" userDrawn="1">
          <p15:clr>
            <a:srgbClr val="F26B43"/>
          </p15:clr>
        </p15:guide>
        <p15:guide id="4" orient="horz" pos="4201" userDrawn="1">
          <p15:clr>
            <a:srgbClr val="F26B43"/>
          </p15:clr>
        </p15:guide>
        <p15:guide id="5" orient="horz" pos="867" userDrawn="1">
          <p15:clr>
            <a:srgbClr val="F26B43"/>
          </p15:clr>
        </p15:guide>
        <p15:guide id="6" orient="horz" pos="4020" userDrawn="1">
          <p15:clr>
            <a:srgbClr val="F26B43"/>
          </p15:clr>
        </p15:guide>
        <p15:guide id="10" pos="7446" userDrawn="1">
          <p15:clr>
            <a:srgbClr val="F26B43"/>
          </p15:clr>
        </p15:guide>
        <p15:guide id="11" pos="23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platzhalter 15">
            <a:extLst>
              <a:ext uri="{FF2B5EF4-FFF2-40B4-BE49-F238E27FC236}">
                <a16:creationId xmlns:a16="http://schemas.microsoft.com/office/drawing/2014/main" id="{9FA496C7-838F-4DFB-8B96-EC46355F4B6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" b="6"/>
          <a:stretch/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9FEA350-D0E5-4D60-A3AB-88E8A466874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06E2187E-9931-4FCC-9B20-C54708C66A3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Umfrage: Atemwegserkrankungen Beim kalb</a:t>
            </a:r>
          </a:p>
        </p:txBody>
      </p:sp>
    </p:spTree>
    <p:extLst>
      <p:ext uri="{BB962C8B-B14F-4D97-AF65-F5344CB8AC3E}">
        <p14:creationId xmlns:p14="http://schemas.microsoft.com/office/powerpoint/2010/main" val="1305783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AF80377C-B4DF-420A-9F5A-B508ADDD23AF}"/>
              </a:ext>
            </a:extLst>
          </p:cNvPr>
          <p:cNvGrpSpPr/>
          <p:nvPr/>
        </p:nvGrpSpPr>
        <p:grpSpPr>
          <a:xfrm>
            <a:off x="1284801" y="1292825"/>
            <a:ext cx="9622397" cy="588226"/>
            <a:chOff x="0" y="806441"/>
            <a:chExt cx="4758767" cy="431730"/>
          </a:xfrm>
        </p:grpSpPr>
        <p:sp>
          <p:nvSpPr>
            <p:cNvPr id="8" name="Rechteck: abgerundete Ecken 7">
              <a:extLst>
                <a:ext uri="{FF2B5EF4-FFF2-40B4-BE49-F238E27FC236}">
                  <a16:creationId xmlns:a16="http://schemas.microsoft.com/office/drawing/2014/main" id="{A9C780B8-2CE1-4EA4-AE15-817D886BC521}"/>
                </a:ext>
              </a:extLst>
            </p:cNvPr>
            <p:cNvSpPr/>
            <p:nvPr/>
          </p:nvSpPr>
          <p:spPr>
            <a:xfrm>
              <a:off x="0" y="806441"/>
              <a:ext cx="4758767" cy="43173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Rechteck: abgerundete Ecken 4">
              <a:extLst>
                <a:ext uri="{FF2B5EF4-FFF2-40B4-BE49-F238E27FC236}">
                  <a16:creationId xmlns:a16="http://schemas.microsoft.com/office/drawing/2014/main" id="{D283A220-DF20-4522-9764-275885BBEDD3}"/>
                </a:ext>
              </a:extLst>
            </p:cNvPr>
            <p:cNvSpPr txBox="1"/>
            <p:nvPr/>
          </p:nvSpPr>
          <p:spPr>
            <a:xfrm>
              <a:off x="21075" y="827516"/>
              <a:ext cx="4716617" cy="38958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e-DE" dirty="0">
                  <a:cs typeface="Arial" panose="020B0604020202020204" pitchFamily="34" charset="0"/>
                </a:rPr>
                <a:t>Was sind aus Ihrer Sicht die Hauptursachen?  (Mehrfachnennung möglich)</a:t>
              </a:r>
              <a:endParaRPr lang="en-US" sz="1800" kern="1200" dirty="0">
                <a:cs typeface="Arial" panose="020B0604020202020204" pitchFamily="34" charset="0"/>
              </a:endParaRPr>
            </a:p>
          </p:txBody>
        </p:sp>
      </p:grpSp>
      <p:sp>
        <p:nvSpPr>
          <p:cNvPr id="26" name="Titel 9">
            <a:extLst>
              <a:ext uri="{FF2B5EF4-FFF2-40B4-BE49-F238E27FC236}">
                <a16:creationId xmlns:a16="http://schemas.microsoft.com/office/drawing/2014/main" id="{C98CA071-32CC-4EAB-98E7-30F409DF4274}"/>
              </a:ext>
            </a:extLst>
          </p:cNvPr>
          <p:cNvSpPr txBox="1">
            <a:spLocks/>
          </p:cNvSpPr>
          <p:nvPr/>
        </p:nvSpPr>
        <p:spPr>
          <a:xfrm>
            <a:off x="1476375" y="315267"/>
            <a:ext cx="10344150" cy="4616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baseline="0">
                <a:solidFill>
                  <a:schemeClr val="tx2"/>
                </a:solidFill>
                <a:latin typeface="Titillium Web" panose="00000500000000000000" pitchFamily="2" charset="0"/>
                <a:ea typeface="+mj-ea"/>
                <a:cs typeface="+mj-cs"/>
              </a:defRPr>
            </a:lvl1pPr>
          </a:lstStyle>
          <a:p>
            <a:r>
              <a:rPr lang="de-DE" dirty="0"/>
              <a:t>Problematik </a:t>
            </a:r>
            <a:r>
              <a:rPr lang="de-DE" dirty="0" err="1"/>
              <a:t>Kälbergirppe</a:t>
            </a:r>
            <a:endParaRPr lang="de-DE" dirty="0"/>
          </a:p>
        </p:txBody>
      </p:sp>
      <p:graphicFrame>
        <p:nvGraphicFramePr>
          <p:cNvPr id="10" name="Diagramm 9">
            <a:extLst>
              <a:ext uri="{FF2B5EF4-FFF2-40B4-BE49-F238E27FC236}">
                <a16:creationId xmlns:a16="http://schemas.microsoft.com/office/drawing/2014/main" id="{A6334157-C3BE-44FF-8BFF-717007DC02A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2413171"/>
              </p:ext>
            </p:extLst>
          </p:nvPr>
        </p:nvGraphicFramePr>
        <p:xfrm>
          <a:off x="1616183" y="2054225"/>
          <a:ext cx="8959631" cy="44885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35D51398-E9A7-4AF6-8FEA-72075238CB73}"/>
              </a:ext>
            </a:extLst>
          </p:cNvPr>
          <p:cNvSpPr txBox="1"/>
          <p:nvPr/>
        </p:nvSpPr>
        <p:spPr>
          <a:xfrm>
            <a:off x="9482654" y="2396945"/>
            <a:ext cx="662361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DE" sz="1400" dirty="0"/>
              <a:t>n = 63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5319C2B6-2995-4D3B-BC63-09E3E950FA2F}"/>
              </a:ext>
            </a:extLst>
          </p:cNvPr>
          <p:cNvSpPr/>
          <p:nvPr/>
        </p:nvSpPr>
        <p:spPr>
          <a:xfrm>
            <a:off x="0" y="0"/>
            <a:ext cx="1120588" cy="10671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685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AF80377C-B4DF-420A-9F5A-B508ADDD23AF}"/>
              </a:ext>
            </a:extLst>
          </p:cNvPr>
          <p:cNvGrpSpPr/>
          <p:nvPr/>
        </p:nvGrpSpPr>
        <p:grpSpPr>
          <a:xfrm>
            <a:off x="1284801" y="1292825"/>
            <a:ext cx="9622397" cy="588226"/>
            <a:chOff x="0" y="806441"/>
            <a:chExt cx="4758767" cy="431730"/>
          </a:xfrm>
        </p:grpSpPr>
        <p:sp>
          <p:nvSpPr>
            <p:cNvPr id="8" name="Rechteck: abgerundete Ecken 7">
              <a:extLst>
                <a:ext uri="{FF2B5EF4-FFF2-40B4-BE49-F238E27FC236}">
                  <a16:creationId xmlns:a16="http://schemas.microsoft.com/office/drawing/2014/main" id="{A9C780B8-2CE1-4EA4-AE15-817D886BC521}"/>
                </a:ext>
              </a:extLst>
            </p:cNvPr>
            <p:cNvSpPr/>
            <p:nvPr/>
          </p:nvSpPr>
          <p:spPr>
            <a:xfrm>
              <a:off x="0" y="806441"/>
              <a:ext cx="4758767" cy="43173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Rechteck: abgerundete Ecken 4">
              <a:extLst>
                <a:ext uri="{FF2B5EF4-FFF2-40B4-BE49-F238E27FC236}">
                  <a16:creationId xmlns:a16="http://schemas.microsoft.com/office/drawing/2014/main" id="{D283A220-DF20-4522-9764-275885BBEDD3}"/>
                </a:ext>
              </a:extLst>
            </p:cNvPr>
            <p:cNvSpPr txBox="1"/>
            <p:nvPr/>
          </p:nvSpPr>
          <p:spPr>
            <a:xfrm>
              <a:off x="21075" y="827516"/>
              <a:ext cx="4716617" cy="38958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e-DE" sz="1800" kern="1200" dirty="0">
                  <a:cs typeface="Arial" panose="020B0604020202020204" pitchFamily="34" charset="0"/>
                </a:rPr>
                <a:t>Welche Symptome treten d</a:t>
              </a:r>
              <a:r>
                <a:rPr lang="de-DE" dirty="0">
                  <a:cs typeface="Arial" panose="020B0604020202020204" pitchFamily="34" charset="0"/>
                </a:rPr>
                <a:t>abei auf? </a:t>
              </a:r>
              <a:r>
                <a:rPr lang="de-DE" sz="1800" kern="1200" dirty="0">
                  <a:cs typeface="Arial" panose="020B0604020202020204" pitchFamily="34" charset="0"/>
                </a:rPr>
                <a:t> </a:t>
              </a:r>
              <a:endParaRPr lang="en-US" sz="1800" kern="1200" dirty="0">
                <a:cs typeface="Arial" panose="020B0604020202020204" pitchFamily="34" charset="0"/>
              </a:endParaRPr>
            </a:p>
          </p:txBody>
        </p:sp>
      </p:grpSp>
      <p:sp>
        <p:nvSpPr>
          <p:cNvPr id="26" name="Titel 9">
            <a:extLst>
              <a:ext uri="{FF2B5EF4-FFF2-40B4-BE49-F238E27FC236}">
                <a16:creationId xmlns:a16="http://schemas.microsoft.com/office/drawing/2014/main" id="{C98CA071-32CC-4EAB-98E7-30F409DF4274}"/>
              </a:ext>
            </a:extLst>
          </p:cNvPr>
          <p:cNvSpPr txBox="1">
            <a:spLocks/>
          </p:cNvSpPr>
          <p:nvPr/>
        </p:nvSpPr>
        <p:spPr>
          <a:xfrm>
            <a:off x="1476375" y="315267"/>
            <a:ext cx="10344150" cy="4616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baseline="0">
                <a:solidFill>
                  <a:schemeClr val="tx2"/>
                </a:solidFill>
                <a:latin typeface="Titillium Web" panose="00000500000000000000" pitchFamily="2" charset="0"/>
                <a:ea typeface="+mj-ea"/>
                <a:cs typeface="+mj-cs"/>
              </a:defRPr>
            </a:lvl1pPr>
          </a:lstStyle>
          <a:p>
            <a:r>
              <a:rPr lang="de-DE" dirty="0"/>
              <a:t>Problematik </a:t>
            </a:r>
            <a:r>
              <a:rPr lang="de-DE" dirty="0" err="1"/>
              <a:t>Kälbergirppe</a:t>
            </a:r>
            <a:endParaRPr lang="de-DE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35D51398-E9A7-4AF6-8FEA-72075238CB73}"/>
              </a:ext>
            </a:extLst>
          </p:cNvPr>
          <p:cNvSpPr txBox="1"/>
          <p:nvPr/>
        </p:nvSpPr>
        <p:spPr>
          <a:xfrm>
            <a:off x="10405280" y="5197477"/>
            <a:ext cx="6623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n = 64</a:t>
            </a:r>
          </a:p>
        </p:txBody>
      </p:sp>
      <p:graphicFrame>
        <p:nvGraphicFramePr>
          <p:cNvPr id="10" name="Diagramm 9">
            <a:extLst>
              <a:ext uri="{FF2B5EF4-FFF2-40B4-BE49-F238E27FC236}">
                <a16:creationId xmlns:a16="http://schemas.microsoft.com/office/drawing/2014/main" id="{4A19C64D-FC0E-4963-A4D9-330A5ECE946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286522"/>
              </p:ext>
            </p:extLst>
          </p:nvPr>
        </p:nvGraphicFramePr>
        <p:xfrm>
          <a:off x="1827356" y="2009649"/>
          <a:ext cx="8537285" cy="44122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Textfeld 11">
            <a:extLst>
              <a:ext uri="{FF2B5EF4-FFF2-40B4-BE49-F238E27FC236}">
                <a16:creationId xmlns:a16="http://schemas.microsoft.com/office/drawing/2014/main" id="{B2F9010C-DB4B-4BDD-80F0-FE7A77019C56}"/>
              </a:ext>
            </a:extLst>
          </p:cNvPr>
          <p:cNvSpPr txBox="1"/>
          <p:nvPr/>
        </p:nvSpPr>
        <p:spPr>
          <a:xfrm>
            <a:off x="10336580" y="2365436"/>
            <a:ext cx="6623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n = 62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5F608ED9-84D6-4579-B319-E5683724D5DE}"/>
              </a:ext>
            </a:extLst>
          </p:cNvPr>
          <p:cNvSpPr txBox="1"/>
          <p:nvPr/>
        </p:nvSpPr>
        <p:spPr>
          <a:xfrm>
            <a:off x="10359352" y="3773552"/>
            <a:ext cx="6623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n = 61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DA1BBA70-4E18-4C77-B47C-68B748D04F9C}"/>
              </a:ext>
            </a:extLst>
          </p:cNvPr>
          <p:cNvSpPr txBox="1"/>
          <p:nvPr/>
        </p:nvSpPr>
        <p:spPr>
          <a:xfrm>
            <a:off x="10336580" y="3071995"/>
            <a:ext cx="6623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n = 62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BB7A79DA-B7AE-4429-B4D0-1A00BCF657B6}"/>
              </a:ext>
            </a:extLst>
          </p:cNvPr>
          <p:cNvSpPr txBox="1"/>
          <p:nvPr/>
        </p:nvSpPr>
        <p:spPr>
          <a:xfrm>
            <a:off x="10379110" y="4493453"/>
            <a:ext cx="6623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n = 62</a:t>
            </a: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BE6B9559-5896-4AE1-82EE-683FEBB6B3E0}"/>
              </a:ext>
            </a:extLst>
          </p:cNvPr>
          <p:cNvSpPr/>
          <p:nvPr/>
        </p:nvSpPr>
        <p:spPr>
          <a:xfrm>
            <a:off x="0" y="0"/>
            <a:ext cx="1120588" cy="10671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27589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10" grpId="0">
        <p:bldAsOne/>
      </p:bldGraphic>
      <p:bldP spid="12" grpId="0"/>
      <p:bldP spid="13" grpId="0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AF80377C-B4DF-420A-9F5A-B508ADDD23AF}"/>
              </a:ext>
            </a:extLst>
          </p:cNvPr>
          <p:cNvGrpSpPr/>
          <p:nvPr/>
        </p:nvGrpSpPr>
        <p:grpSpPr>
          <a:xfrm>
            <a:off x="1284801" y="1292825"/>
            <a:ext cx="9622397" cy="588226"/>
            <a:chOff x="0" y="806441"/>
            <a:chExt cx="4758767" cy="431730"/>
          </a:xfrm>
        </p:grpSpPr>
        <p:sp>
          <p:nvSpPr>
            <p:cNvPr id="8" name="Rechteck: abgerundete Ecken 7">
              <a:extLst>
                <a:ext uri="{FF2B5EF4-FFF2-40B4-BE49-F238E27FC236}">
                  <a16:creationId xmlns:a16="http://schemas.microsoft.com/office/drawing/2014/main" id="{A9C780B8-2CE1-4EA4-AE15-817D886BC521}"/>
                </a:ext>
              </a:extLst>
            </p:cNvPr>
            <p:cNvSpPr/>
            <p:nvPr/>
          </p:nvSpPr>
          <p:spPr>
            <a:xfrm>
              <a:off x="0" y="806441"/>
              <a:ext cx="4758767" cy="43173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Rechteck: abgerundete Ecken 4">
              <a:extLst>
                <a:ext uri="{FF2B5EF4-FFF2-40B4-BE49-F238E27FC236}">
                  <a16:creationId xmlns:a16="http://schemas.microsoft.com/office/drawing/2014/main" id="{D283A220-DF20-4522-9764-275885BBEDD3}"/>
                </a:ext>
              </a:extLst>
            </p:cNvPr>
            <p:cNvSpPr txBox="1"/>
            <p:nvPr/>
          </p:nvSpPr>
          <p:spPr>
            <a:xfrm>
              <a:off x="21075" y="827516"/>
              <a:ext cx="4716617" cy="38958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e-DE" dirty="0">
                  <a:cs typeface="Arial" panose="020B0604020202020204" pitchFamily="34" charset="0"/>
                </a:rPr>
                <a:t>Ergreifen Sie vorbeugende Maßnahmen gegen Kälbergrippe?  </a:t>
              </a:r>
              <a:endParaRPr lang="en-US" sz="1800" kern="1200" dirty="0">
                <a:cs typeface="Arial" panose="020B0604020202020204" pitchFamily="34" charset="0"/>
              </a:endParaRPr>
            </a:p>
          </p:txBody>
        </p:sp>
      </p:grpSp>
      <p:sp>
        <p:nvSpPr>
          <p:cNvPr id="26" name="Titel 9">
            <a:extLst>
              <a:ext uri="{FF2B5EF4-FFF2-40B4-BE49-F238E27FC236}">
                <a16:creationId xmlns:a16="http://schemas.microsoft.com/office/drawing/2014/main" id="{C98CA071-32CC-4EAB-98E7-30F409DF4274}"/>
              </a:ext>
            </a:extLst>
          </p:cNvPr>
          <p:cNvSpPr txBox="1">
            <a:spLocks/>
          </p:cNvSpPr>
          <p:nvPr/>
        </p:nvSpPr>
        <p:spPr>
          <a:xfrm>
            <a:off x="1476375" y="315267"/>
            <a:ext cx="10344150" cy="4616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baseline="0">
                <a:solidFill>
                  <a:schemeClr val="tx2"/>
                </a:solidFill>
                <a:latin typeface="Titillium Web" panose="00000500000000000000" pitchFamily="2" charset="0"/>
                <a:ea typeface="+mj-ea"/>
                <a:cs typeface="+mj-cs"/>
              </a:defRPr>
            </a:lvl1pPr>
          </a:lstStyle>
          <a:p>
            <a:r>
              <a:rPr lang="de-DE" dirty="0"/>
              <a:t>Vorbeugende Maßnahmen</a:t>
            </a:r>
          </a:p>
        </p:txBody>
      </p:sp>
      <p:graphicFrame>
        <p:nvGraphicFramePr>
          <p:cNvPr id="10" name="Diagramm 9">
            <a:extLst>
              <a:ext uri="{FF2B5EF4-FFF2-40B4-BE49-F238E27FC236}">
                <a16:creationId xmlns:a16="http://schemas.microsoft.com/office/drawing/2014/main" id="{DFE2D3B8-E97B-4741-A2A1-191708AA3A0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7739833"/>
              </p:ext>
            </p:extLst>
          </p:nvPr>
        </p:nvGraphicFramePr>
        <p:xfrm>
          <a:off x="2198414" y="1922649"/>
          <a:ext cx="7795169" cy="46200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35D51398-E9A7-4AF6-8FEA-72075238CB73}"/>
              </a:ext>
            </a:extLst>
          </p:cNvPr>
          <p:cNvSpPr txBox="1"/>
          <p:nvPr/>
        </p:nvSpPr>
        <p:spPr>
          <a:xfrm flipH="1">
            <a:off x="8963247" y="2212279"/>
            <a:ext cx="8963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n = 74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40C117C3-8330-4B8E-9847-0889DFFD4CF9}"/>
              </a:ext>
            </a:extLst>
          </p:cNvPr>
          <p:cNvSpPr/>
          <p:nvPr/>
        </p:nvSpPr>
        <p:spPr>
          <a:xfrm>
            <a:off x="0" y="0"/>
            <a:ext cx="1120588" cy="10671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45165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2" grpId="0"/>
    </p:bldLst>
  </p:timing>
</p:sld>
</file>

<file path=ppt/theme/theme1.xml><?xml version="1.0" encoding="utf-8"?>
<a:theme xmlns:a="http://schemas.openxmlformats.org/drawingml/2006/main" name="Josera">
  <a:themeElements>
    <a:clrScheme name="Benutzerdefiniert 161">
      <a:dk1>
        <a:srgbClr val="000000"/>
      </a:dk1>
      <a:lt1>
        <a:srgbClr val="FFFFFF"/>
      </a:lt1>
      <a:dk2>
        <a:srgbClr val="4C4C4E"/>
      </a:dk2>
      <a:lt2>
        <a:srgbClr val="E7E6E6"/>
      </a:lt2>
      <a:accent1>
        <a:srgbClr val="FFCC00"/>
      </a:accent1>
      <a:accent2>
        <a:srgbClr val="FFE57F"/>
      </a:accent2>
      <a:accent3>
        <a:srgbClr val="E30014"/>
      </a:accent3>
      <a:accent4>
        <a:srgbClr val="FF727E"/>
      </a:accent4>
      <a:accent5>
        <a:srgbClr val="4C4C4E"/>
      </a:accent5>
      <a:accent6>
        <a:srgbClr val="A5A5A7"/>
      </a:accent6>
      <a:hlink>
        <a:srgbClr val="A5A5A5"/>
      </a:hlink>
      <a:folHlink>
        <a:srgbClr val="A5A5A5"/>
      </a:folHlink>
    </a:clrScheme>
    <a:fontScheme name="Benutzerdefiniert 8">
      <a:majorFont>
        <a:latin typeface="Titillium Web"/>
        <a:ea typeface=""/>
        <a:cs typeface=""/>
      </a:majorFont>
      <a:minorFont>
        <a:latin typeface="Titillium Web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iteratur xmlns="5c4cbc42-76ba-4dd7-85fa-bfae2d5af36b">
      <Url xsi:nil="true"/>
      <Description xsi:nil="true"/>
    </Literatur>
    <Wiedervorlage xmlns="5c4cbc42-76ba-4dd7-85fa-bfae2d5af36b" xsi:nil="true"/>
    <Quelle xmlns="5c4cbc42-76ba-4dd7-85fa-bfae2d5af36b">
      <Url xsi:nil="true"/>
      <Description xsi:nil="true"/>
    </Quelle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7CCE58BCC06D847B28A0B86E32E6C33" ma:contentTypeVersion="17" ma:contentTypeDescription="Ein neues Dokument erstellen." ma:contentTypeScope="" ma:versionID="e50b5620242a42180ffc5ce3ff746402">
  <xsd:schema xmlns:xsd="http://www.w3.org/2001/XMLSchema" xmlns:xs="http://www.w3.org/2001/XMLSchema" xmlns:p="http://schemas.microsoft.com/office/2006/metadata/properties" xmlns:ns2="5c4cbc42-76ba-4dd7-85fa-bfae2d5af36b" xmlns:ns3="9d30158c-660b-42ab-bb0d-4aa413d451e6" targetNamespace="http://schemas.microsoft.com/office/2006/metadata/properties" ma:root="true" ma:fieldsID="7df61db2c600d5331d783ad142ddc1eb" ns2:_="" ns3:_="">
    <xsd:import namespace="5c4cbc42-76ba-4dd7-85fa-bfae2d5af36b"/>
    <xsd:import namespace="9d30158c-660b-42ab-bb0d-4aa413d451e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Wiedervorlage" minOccurs="0"/>
                <xsd:element ref="ns2:Quelle" minOccurs="0"/>
                <xsd:element ref="ns2:MediaServiceLocation" minOccurs="0"/>
                <xsd:element ref="ns2:Literatu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4cbc42-76ba-4dd7-85fa-bfae2d5af3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Wiedervorlage" ma:index="19" nillable="true" ma:displayName="Wiedervorlage" ma:description="Diese Spalte kann genutzt werden, um sich einen Termin zu setzen an dem das Dokument nochmal angeschaut wird" ma:format="DateOnly" ma:internalName="Wiedervorlage">
      <xsd:simpleType>
        <xsd:restriction base="dms:DateTime"/>
      </xsd:simpleType>
    </xsd:element>
    <xsd:element name="Quelle" ma:index="20" nillable="true" ma:displayName="Quelle" ma:description="Wo das Dokument gefunden wurd" ma:format="Hyperlink" ma:internalName="Quell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Literatur" ma:index="22" nillable="true" ma:displayName="Literatur" ma:format="Hyperlink" ma:internalName="Literatur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30158c-660b-42ab-bb0d-4aa413d451e6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FD6BB34-3C59-4458-AF05-37B02EE0B241}">
  <ds:schemaRefs>
    <ds:schemaRef ds:uri="http://schemas.microsoft.com/office/2006/metadata/properties"/>
    <ds:schemaRef ds:uri="http://schemas.microsoft.com/office/infopath/2007/PartnerControls"/>
    <ds:schemaRef ds:uri="5c4cbc42-76ba-4dd7-85fa-bfae2d5af36b"/>
  </ds:schemaRefs>
</ds:datastoreItem>
</file>

<file path=customXml/itemProps2.xml><?xml version="1.0" encoding="utf-8"?>
<ds:datastoreItem xmlns:ds="http://schemas.openxmlformats.org/officeDocument/2006/customXml" ds:itemID="{27C5E992-72E5-4A58-A992-C53FF3F3321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c4cbc42-76ba-4dd7-85fa-bfae2d5af36b"/>
    <ds:schemaRef ds:uri="9d30158c-660b-42ab-bb0d-4aa413d451e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473697A-9091-4C6A-BEB1-F174CFBBAA0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</Words>
  <Application>Microsoft Office PowerPoint</Application>
  <PresentationFormat>Breitbild</PresentationFormat>
  <Paragraphs>17</Paragraphs>
  <Slides>4</Slides>
  <Notes>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8" baseType="lpstr">
      <vt:lpstr>Titillium Web</vt:lpstr>
      <vt:lpstr>Arial</vt:lpstr>
      <vt:lpstr>Calibri</vt:lpstr>
      <vt:lpstr>Josera</vt:lpstr>
      <vt:lpstr>Umfrage: Atemwegserkrankungen Beim kalb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Dominic Kühne</dc:creator>
  <cp:lastModifiedBy>Gefrom, Dr. Annett</cp:lastModifiedBy>
  <cp:revision>256</cp:revision>
  <dcterms:created xsi:type="dcterms:W3CDTF">2021-11-15T14:23:46Z</dcterms:created>
  <dcterms:modified xsi:type="dcterms:W3CDTF">2022-04-13T12:02:48Z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0x01010007CCE58BCC06D847B28A0B86E32E6C33</vt:lpwstr>
  </property>
</Properties>
</file>