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4"/>
  </p:notesMasterIdLst>
  <p:handoutMasterIdLst>
    <p:handoutMasterId r:id="rId15"/>
  </p:handoutMasterIdLst>
  <p:sldIdLst>
    <p:sldId id="486" r:id="rId5"/>
    <p:sldId id="506" r:id="rId6"/>
    <p:sldId id="504" r:id="rId7"/>
    <p:sldId id="505" r:id="rId8"/>
    <p:sldId id="489" r:id="rId9"/>
    <p:sldId id="490" r:id="rId10"/>
    <p:sldId id="495" r:id="rId11"/>
    <p:sldId id="496" r:id="rId12"/>
    <p:sldId id="497" r:id="rId13"/>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Titillium Web" panose="00000300000000000000" pitchFamily="2" charset="0"/>
      <p:regular r:id="rId20"/>
      <p:bold r:id="rId21"/>
      <p:italic r:id="rId22"/>
      <p:boldItalic r:id="rId23"/>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ibert, Fabiane Sophie" initials="SFS" lastIdx="26" clrIdx="0">
    <p:extLst>
      <p:ext uri="{19B8F6BF-5375-455C-9EA6-DF929625EA0E}">
        <p15:presenceInfo xmlns:p15="http://schemas.microsoft.com/office/powerpoint/2012/main" userId="S::F.Seibert@josera.de::0e7d2356-443f-45d1-8b75-c4e25bc00b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400"/>
    <a:srgbClr val="E20513"/>
    <a:srgbClr val="95989F"/>
    <a:srgbClr val="006548"/>
    <a:srgbClr val="84BD00"/>
    <a:srgbClr val="4E4E50"/>
    <a:srgbClr val="E30513"/>
    <a:srgbClr val="006649"/>
    <a:srgbClr val="45353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autoAdjust="0"/>
    <p:restoredTop sz="93792" autoAdjust="0"/>
  </p:normalViewPr>
  <p:slideViewPr>
    <p:cSldViewPr snapToGrid="0">
      <p:cViewPr varScale="1">
        <p:scale>
          <a:sx n="107" d="100"/>
          <a:sy n="107" d="100"/>
        </p:scale>
        <p:origin x="444" y="102"/>
      </p:cViewPr>
      <p:guideLst/>
    </p:cSldViewPr>
  </p:slideViewPr>
  <p:notesTextViewPr>
    <p:cViewPr>
      <p:scale>
        <a:sx n="3" d="2"/>
        <a:sy n="3" d="2"/>
      </p:scale>
      <p:origin x="0" y="0"/>
    </p:cViewPr>
  </p:notesTextViewPr>
  <p:sorterViewPr>
    <p:cViewPr>
      <p:scale>
        <a:sx n="110" d="100"/>
        <a:sy n="110" d="100"/>
      </p:scale>
      <p:origin x="0" y="-24208"/>
    </p:cViewPr>
  </p:sorterViewPr>
  <p:notesViewPr>
    <p:cSldViewPr snapToGrid="0">
      <p:cViewPr varScale="1">
        <p:scale>
          <a:sx n="81" d="100"/>
          <a:sy n="81" d="100"/>
        </p:scale>
        <p:origin x="31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ibert, Fabiane Sophie" userId="0e7d2356-443f-45d1-8b75-c4e25bc00bec" providerId="ADAL" clId="{89044B86-5164-4F7F-97F0-ADD1F13DBD7A}"/>
    <pc:docChg chg="delSld">
      <pc:chgData name="Seibert, Fabiane Sophie" userId="0e7d2356-443f-45d1-8b75-c4e25bc00bec" providerId="ADAL" clId="{89044B86-5164-4F7F-97F0-ADD1F13DBD7A}" dt="2022-02-14T07:24:09.177" v="9" actId="47"/>
      <pc:docMkLst>
        <pc:docMk/>
      </pc:docMkLst>
      <pc:sldChg chg="del">
        <pc:chgData name="Seibert, Fabiane Sophie" userId="0e7d2356-443f-45d1-8b75-c4e25bc00bec" providerId="ADAL" clId="{89044B86-5164-4F7F-97F0-ADD1F13DBD7A}" dt="2022-02-14T07:24:04.018" v="1" actId="47"/>
        <pc:sldMkLst>
          <pc:docMk/>
          <pc:sldMk cId="1058257218" sldId="291"/>
        </pc:sldMkLst>
      </pc:sldChg>
      <pc:sldChg chg="del">
        <pc:chgData name="Seibert, Fabiane Sophie" userId="0e7d2356-443f-45d1-8b75-c4e25bc00bec" providerId="ADAL" clId="{89044B86-5164-4F7F-97F0-ADD1F13DBD7A}" dt="2022-02-14T07:24:03.724" v="0" actId="47"/>
        <pc:sldMkLst>
          <pc:docMk/>
          <pc:sldMk cId="1305783148" sldId="475"/>
        </pc:sldMkLst>
      </pc:sldChg>
      <pc:sldChg chg="del">
        <pc:chgData name="Seibert, Fabiane Sophie" userId="0e7d2356-443f-45d1-8b75-c4e25bc00bec" providerId="ADAL" clId="{89044B86-5164-4F7F-97F0-ADD1F13DBD7A}" dt="2022-02-14T07:24:04.276" v="2" actId="47"/>
        <pc:sldMkLst>
          <pc:docMk/>
          <pc:sldMk cId="3463498303" sldId="476"/>
        </pc:sldMkLst>
      </pc:sldChg>
      <pc:sldChg chg="del">
        <pc:chgData name="Seibert, Fabiane Sophie" userId="0e7d2356-443f-45d1-8b75-c4e25bc00bec" providerId="ADAL" clId="{89044B86-5164-4F7F-97F0-ADD1F13DBD7A}" dt="2022-02-14T07:24:04.831" v="3" actId="47"/>
        <pc:sldMkLst>
          <pc:docMk/>
          <pc:sldMk cId="1523592712" sldId="477"/>
        </pc:sldMkLst>
      </pc:sldChg>
      <pc:sldChg chg="del">
        <pc:chgData name="Seibert, Fabiane Sophie" userId="0e7d2356-443f-45d1-8b75-c4e25bc00bec" providerId="ADAL" clId="{89044B86-5164-4F7F-97F0-ADD1F13DBD7A}" dt="2022-02-14T07:24:05.138" v="4" actId="47"/>
        <pc:sldMkLst>
          <pc:docMk/>
          <pc:sldMk cId="2153351662" sldId="478"/>
        </pc:sldMkLst>
      </pc:sldChg>
      <pc:sldChg chg="del">
        <pc:chgData name="Seibert, Fabiane Sophie" userId="0e7d2356-443f-45d1-8b75-c4e25bc00bec" providerId="ADAL" clId="{89044B86-5164-4F7F-97F0-ADD1F13DBD7A}" dt="2022-02-14T07:24:07.705" v="5" actId="47"/>
        <pc:sldMkLst>
          <pc:docMk/>
          <pc:sldMk cId="3327589909" sldId="479"/>
        </pc:sldMkLst>
      </pc:sldChg>
      <pc:sldChg chg="del">
        <pc:chgData name="Seibert, Fabiane Sophie" userId="0e7d2356-443f-45d1-8b75-c4e25bc00bec" providerId="ADAL" clId="{89044B86-5164-4F7F-97F0-ADD1F13DBD7A}" dt="2022-02-14T07:24:07.960" v="6" actId="47"/>
        <pc:sldMkLst>
          <pc:docMk/>
          <pc:sldMk cId="3039861217" sldId="480"/>
        </pc:sldMkLst>
      </pc:sldChg>
      <pc:sldChg chg="del">
        <pc:chgData name="Seibert, Fabiane Sophie" userId="0e7d2356-443f-45d1-8b75-c4e25bc00bec" providerId="ADAL" clId="{89044B86-5164-4F7F-97F0-ADD1F13DBD7A}" dt="2022-02-14T07:24:08.177" v="7" actId="47"/>
        <pc:sldMkLst>
          <pc:docMk/>
          <pc:sldMk cId="2814668375" sldId="481"/>
        </pc:sldMkLst>
      </pc:sldChg>
      <pc:sldChg chg="del">
        <pc:chgData name="Seibert, Fabiane Sophie" userId="0e7d2356-443f-45d1-8b75-c4e25bc00bec" providerId="ADAL" clId="{89044B86-5164-4F7F-97F0-ADD1F13DBD7A}" dt="2022-02-14T07:24:08.706" v="8" actId="47"/>
        <pc:sldMkLst>
          <pc:docMk/>
          <pc:sldMk cId="139685258" sldId="482"/>
        </pc:sldMkLst>
      </pc:sldChg>
      <pc:sldChg chg="del">
        <pc:chgData name="Seibert, Fabiane Sophie" userId="0e7d2356-443f-45d1-8b75-c4e25bc00bec" providerId="ADAL" clId="{89044B86-5164-4F7F-97F0-ADD1F13DBD7A}" dt="2022-02-14T07:24:09.177" v="9" actId="47"/>
        <pc:sldMkLst>
          <pc:docMk/>
          <pc:sldMk cId="2145165247" sldId="48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seibertf\Desktop\Auswertung_Atemwegserkrankunge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eibertf\Desktop\Auswertung_Atemwegserkrankunge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40-434A-86E1-DC6AA15D136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40-434A-86E1-DC6AA15D13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40-434A-86E1-DC6AA15D136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40-434A-86E1-DC6AA15D136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A40-434A-86E1-DC6AA15D136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A40-434A-86E1-DC6AA15D136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A40-434A-86E1-DC6AA15D1365}"/>
              </c:ext>
            </c:extLst>
          </c:dPt>
          <c:dLbls>
            <c:spPr>
              <a:solidFill>
                <a:schemeClr val="lt1"/>
              </a:solidFill>
              <a:ln w="3175" cap="flat" cmpd="sng" algn="ctr">
                <a:solidFill>
                  <a:schemeClr val="dk1"/>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Impfung!$D$3:$D$9</c:f>
              <c:strCache>
                <c:ptCount val="7"/>
                <c:pt idx="0">
                  <c:v>Unter die Haut</c:v>
                </c:pt>
                <c:pt idx="1">
                  <c:v>In die Nase </c:v>
                </c:pt>
                <c:pt idx="2">
                  <c:v>In die Nase + unter die Haut </c:v>
                </c:pt>
                <c:pt idx="3">
                  <c:v>Mutterschutz</c:v>
                </c:pt>
                <c:pt idx="4">
                  <c:v>In die Nase + Mutterschutz </c:v>
                </c:pt>
                <c:pt idx="5">
                  <c:v>Unter die Haut + Mutterschutz</c:v>
                </c:pt>
                <c:pt idx="6">
                  <c:v>In die Nase + unter die Haut + Mutterschutz </c:v>
                </c:pt>
              </c:strCache>
            </c:strRef>
          </c:cat>
          <c:val>
            <c:numRef>
              <c:f>Impfung!$F$3:$F$9</c:f>
              <c:numCache>
                <c:formatCode>0%</c:formatCode>
                <c:ptCount val="7"/>
                <c:pt idx="0">
                  <c:v>0.33333333333333331</c:v>
                </c:pt>
                <c:pt idx="1">
                  <c:v>0.17647058823529413</c:v>
                </c:pt>
                <c:pt idx="2">
                  <c:v>0.27450980392156865</c:v>
                </c:pt>
                <c:pt idx="3">
                  <c:v>5.8823529411764705E-2</c:v>
                </c:pt>
                <c:pt idx="4">
                  <c:v>5.8823529411764705E-2</c:v>
                </c:pt>
                <c:pt idx="5">
                  <c:v>5.8823529411764705E-2</c:v>
                </c:pt>
                <c:pt idx="6">
                  <c:v>3.9215686274509803E-2</c:v>
                </c:pt>
              </c:numCache>
            </c:numRef>
          </c:val>
          <c:extLst>
            <c:ext xmlns:c16="http://schemas.microsoft.com/office/drawing/2014/chart" uri="{C3380CC4-5D6E-409C-BE32-E72D297353CC}">
              <c16:uniqueId val="{0000000E-8A40-434A-86E1-DC6AA15D136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dirty="0"/>
              <a:t>Subkutane Impfung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085-4534-B34B-F004F85DBB8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085-4534-B34B-F004F85DBB8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085-4534-B34B-F004F85DBB83}"/>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subkutan!$A$25:$A$27</c:f>
              <c:strCache>
                <c:ptCount val="3"/>
                <c:pt idx="0">
                  <c:v>1x</c:v>
                </c:pt>
                <c:pt idx="1">
                  <c:v>2 x </c:v>
                </c:pt>
                <c:pt idx="2">
                  <c:v>3x</c:v>
                </c:pt>
              </c:strCache>
            </c:strRef>
          </c:cat>
          <c:val>
            <c:numRef>
              <c:f>subkutan!$C$25:$C$27</c:f>
              <c:numCache>
                <c:formatCode>0%</c:formatCode>
                <c:ptCount val="3"/>
                <c:pt idx="0">
                  <c:v>0.1</c:v>
                </c:pt>
                <c:pt idx="1">
                  <c:v>0.85</c:v>
                </c:pt>
                <c:pt idx="2">
                  <c:v>0.05</c:v>
                </c:pt>
              </c:numCache>
            </c:numRef>
          </c:val>
          <c:extLst>
            <c:ext xmlns:c16="http://schemas.microsoft.com/office/drawing/2014/chart" uri="{C3380CC4-5D6E-409C-BE32-E72D297353CC}">
              <c16:uniqueId val="{00000006-E085-4534-B34B-F004F85DBB8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dirty="0"/>
              <a:t>Intranasal</a:t>
            </a:r>
            <a:r>
              <a:rPr lang="de-DE" baseline="0" dirty="0"/>
              <a:t>e Impfung</a:t>
            </a:r>
            <a:endParaRPr lang="de-DE"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6FC-4858-A14D-D48E3AA120F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6FC-4858-A14D-D48E3AA120F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6FC-4858-A14D-D48E3AA120FD}"/>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intranasal!$A$17:$A$19</c:f>
              <c:strCache>
                <c:ptCount val="3"/>
                <c:pt idx="0">
                  <c:v>1x</c:v>
                </c:pt>
                <c:pt idx="1">
                  <c:v>2 x</c:v>
                </c:pt>
                <c:pt idx="2">
                  <c:v>3x</c:v>
                </c:pt>
              </c:strCache>
            </c:strRef>
          </c:cat>
          <c:val>
            <c:numRef>
              <c:f>intranasal!$C$17:$C$19</c:f>
              <c:numCache>
                <c:formatCode>0%</c:formatCode>
                <c:ptCount val="3"/>
                <c:pt idx="0">
                  <c:v>0.41666666666666669</c:v>
                </c:pt>
                <c:pt idx="1">
                  <c:v>0.5</c:v>
                </c:pt>
                <c:pt idx="2">
                  <c:v>8.3333333333333329E-2</c:v>
                </c:pt>
              </c:numCache>
            </c:numRef>
          </c:val>
          <c:extLst>
            <c:ext xmlns:c16="http://schemas.microsoft.com/office/drawing/2014/chart" uri="{C3380CC4-5D6E-409C-BE32-E72D297353CC}">
              <c16:uniqueId val="{00000006-F6FC-4858-A14D-D48E3AA120F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dirty="0"/>
              <a:t>Subkutan und intranasal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2FA-4957-802A-A1A65C0038B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2FA-4957-802A-A1A65C0038B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2FA-4957-802A-A1A65C0038BD}"/>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intranasal_subkutan!$A$20:$A$22</c:f>
              <c:strCache>
                <c:ptCount val="3"/>
                <c:pt idx="0">
                  <c:v>1x</c:v>
                </c:pt>
                <c:pt idx="1">
                  <c:v>2 x</c:v>
                </c:pt>
                <c:pt idx="2">
                  <c:v>3x</c:v>
                </c:pt>
              </c:strCache>
            </c:strRef>
          </c:cat>
          <c:val>
            <c:numRef>
              <c:f>intranasal_subkutan!$C$20:$C$22</c:f>
              <c:numCache>
                <c:formatCode>0%</c:formatCode>
                <c:ptCount val="3"/>
                <c:pt idx="0">
                  <c:v>6.25E-2</c:v>
                </c:pt>
                <c:pt idx="1">
                  <c:v>0.5</c:v>
                </c:pt>
                <c:pt idx="2">
                  <c:v>0.4375</c:v>
                </c:pt>
              </c:numCache>
            </c:numRef>
          </c:val>
          <c:extLst>
            <c:ext xmlns:c16="http://schemas.microsoft.com/office/drawing/2014/chart" uri="{C3380CC4-5D6E-409C-BE32-E72D297353CC}">
              <c16:uniqueId val="{00000006-02FA-4957-802A-A1A65C0038B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Behandlung!$C$2</c:f>
              <c:strCache>
                <c:ptCount val="1"/>
                <c:pt idx="0">
                  <c:v>Antibiotika</c:v>
                </c:pt>
              </c:strCache>
            </c:strRef>
          </c:tx>
          <c:spPr>
            <a:solidFill>
              <a:schemeClr val="accent1"/>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Behandlung!$D$2</c:f>
              <c:numCache>
                <c:formatCode>General</c:formatCode>
                <c:ptCount val="1"/>
                <c:pt idx="0">
                  <c:v>36</c:v>
                </c:pt>
              </c:numCache>
            </c:numRef>
          </c:val>
          <c:extLst>
            <c:ext xmlns:c16="http://schemas.microsoft.com/office/drawing/2014/chart" uri="{C3380CC4-5D6E-409C-BE32-E72D297353CC}">
              <c16:uniqueId val="{00000000-72BA-4D9C-80C8-F1A56F2B62A2}"/>
            </c:ext>
          </c:extLst>
        </c:ser>
        <c:ser>
          <c:idx val="1"/>
          <c:order val="1"/>
          <c:tx>
            <c:strRef>
              <c:f>Behandlung!$C$3</c:f>
              <c:strCache>
                <c:ptCount val="1"/>
                <c:pt idx="0">
                  <c:v>Schmerzmittel/Entzündungshemmer</c:v>
                </c:pt>
              </c:strCache>
            </c:strRef>
          </c:tx>
          <c:spPr>
            <a:solidFill>
              <a:schemeClr val="accent2"/>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Behandlung!$D$3</c:f>
              <c:numCache>
                <c:formatCode>General</c:formatCode>
                <c:ptCount val="1"/>
                <c:pt idx="0">
                  <c:v>39</c:v>
                </c:pt>
              </c:numCache>
            </c:numRef>
          </c:val>
          <c:extLst>
            <c:ext xmlns:c16="http://schemas.microsoft.com/office/drawing/2014/chart" uri="{C3380CC4-5D6E-409C-BE32-E72D297353CC}">
              <c16:uniqueId val="{00000001-72BA-4D9C-80C8-F1A56F2B62A2}"/>
            </c:ext>
          </c:extLst>
        </c:ser>
        <c:ser>
          <c:idx val="2"/>
          <c:order val="2"/>
          <c:tx>
            <c:strRef>
              <c:f>Behandlung!$C$4</c:f>
              <c:strCache>
                <c:ptCount val="1"/>
                <c:pt idx="0">
                  <c:v>Kombination (Antibiotika + Schmerzmittel)</c:v>
                </c:pt>
              </c:strCache>
            </c:strRef>
          </c:tx>
          <c:spPr>
            <a:solidFill>
              <a:schemeClr val="accent3"/>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Behandlung!$D$4</c:f>
              <c:numCache>
                <c:formatCode>General</c:formatCode>
                <c:ptCount val="1"/>
                <c:pt idx="0">
                  <c:v>36</c:v>
                </c:pt>
              </c:numCache>
            </c:numRef>
          </c:val>
          <c:extLst>
            <c:ext xmlns:c16="http://schemas.microsoft.com/office/drawing/2014/chart" uri="{C3380CC4-5D6E-409C-BE32-E72D297353CC}">
              <c16:uniqueId val="{00000002-72BA-4D9C-80C8-F1A56F2B62A2}"/>
            </c:ext>
          </c:extLst>
        </c:ser>
        <c:ser>
          <c:idx val="3"/>
          <c:order val="3"/>
          <c:tx>
            <c:strRef>
              <c:f>Behandlung!$C$5</c:f>
              <c:strCache>
                <c:ptCount val="1"/>
                <c:pt idx="0">
                  <c:v>Ergänzungsfuttermittel </c:v>
                </c:pt>
              </c:strCache>
            </c:strRef>
          </c:tx>
          <c:spPr>
            <a:solidFill>
              <a:schemeClr val="accent4"/>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Behandlung!$D$5</c:f>
              <c:numCache>
                <c:formatCode>General</c:formatCode>
                <c:ptCount val="1"/>
                <c:pt idx="0">
                  <c:v>28</c:v>
                </c:pt>
              </c:numCache>
            </c:numRef>
          </c:val>
          <c:extLst>
            <c:ext xmlns:c16="http://schemas.microsoft.com/office/drawing/2014/chart" uri="{C3380CC4-5D6E-409C-BE32-E72D297353CC}">
              <c16:uniqueId val="{00000003-72BA-4D9C-80C8-F1A56F2B62A2}"/>
            </c:ext>
          </c:extLst>
        </c:ser>
        <c:ser>
          <c:idx val="4"/>
          <c:order val="4"/>
          <c:tx>
            <c:strRef>
              <c:f>Behandlung!$C$6</c:f>
              <c:strCache>
                <c:ptCount val="1"/>
                <c:pt idx="0">
                  <c:v>Homöopathie</c:v>
                </c:pt>
              </c:strCache>
            </c:strRef>
          </c:tx>
          <c:spPr>
            <a:solidFill>
              <a:schemeClr val="accent5"/>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Behandlung!$D$6</c:f>
              <c:numCache>
                <c:formatCode>General</c:formatCode>
                <c:ptCount val="1"/>
                <c:pt idx="0">
                  <c:v>11</c:v>
                </c:pt>
              </c:numCache>
            </c:numRef>
          </c:val>
          <c:extLst>
            <c:ext xmlns:c16="http://schemas.microsoft.com/office/drawing/2014/chart" uri="{C3380CC4-5D6E-409C-BE32-E72D297353CC}">
              <c16:uniqueId val="{00000004-72BA-4D9C-80C8-F1A56F2B62A2}"/>
            </c:ext>
          </c:extLst>
        </c:ser>
        <c:ser>
          <c:idx val="5"/>
          <c:order val="5"/>
          <c:tx>
            <c:strRef>
              <c:f>Behandlung!$C$7</c:f>
              <c:strCache>
                <c:ptCount val="1"/>
                <c:pt idx="0">
                  <c:v>Sonstiges </c:v>
                </c:pt>
              </c:strCache>
            </c:strRef>
          </c:tx>
          <c:spPr>
            <a:solidFill>
              <a:schemeClr val="accent6"/>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Behandlung!$D$7</c:f>
              <c:numCache>
                <c:formatCode>General</c:formatCode>
                <c:ptCount val="1"/>
                <c:pt idx="0">
                  <c:v>4</c:v>
                </c:pt>
              </c:numCache>
            </c:numRef>
          </c:val>
          <c:extLst>
            <c:ext xmlns:c16="http://schemas.microsoft.com/office/drawing/2014/chart" uri="{C3380CC4-5D6E-409C-BE32-E72D297353CC}">
              <c16:uniqueId val="{00000005-72BA-4D9C-80C8-F1A56F2B62A2}"/>
            </c:ext>
          </c:extLst>
        </c:ser>
        <c:dLbls>
          <c:dLblPos val="outEnd"/>
          <c:showLegendKey val="0"/>
          <c:showVal val="1"/>
          <c:showCatName val="0"/>
          <c:showSerName val="0"/>
          <c:showPercent val="0"/>
          <c:showBubbleSize val="0"/>
        </c:dLbls>
        <c:gapWidth val="219"/>
        <c:overlap val="-27"/>
        <c:axId val="687267840"/>
        <c:axId val="687265544"/>
      </c:barChart>
      <c:catAx>
        <c:axId val="687267840"/>
        <c:scaling>
          <c:orientation val="minMax"/>
        </c:scaling>
        <c:delete val="1"/>
        <c:axPos val="b"/>
        <c:numFmt formatCode="General" sourceLinked="1"/>
        <c:majorTickMark val="none"/>
        <c:minorTickMark val="none"/>
        <c:tickLblPos val="nextTo"/>
        <c:crossAx val="687265544"/>
        <c:crosses val="autoZero"/>
        <c:auto val="1"/>
        <c:lblAlgn val="ctr"/>
        <c:lblOffset val="100"/>
        <c:noMultiLvlLbl val="0"/>
      </c:catAx>
      <c:valAx>
        <c:axId val="68726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de-DE"/>
          </a:p>
        </c:txPr>
        <c:crossAx val="68726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4B7-4F4B-9D91-47C5E6871671}"/>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C4B7-4F4B-9D91-47C5E6871671}"/>
              </c:ext>
            </c:extLst>
          </c:dPt>
          <c:dLbls>
            <c:dLbl>
              <c:idx val="0"/>
              <c:layout>
                <c:manualLayout>
                  <c:x val="-5.7427449173505903E-2"/>
                  <c:y val="-0.22480587220330955"/>
                </c:manualLayout>
              </c:layout>
              <c:spPr>
                <a:solidFill>
                  <a:schemeClr val="lt1"/>
                </a:solidFill>
                <a:ln w="6350" cap="flat" cmpd="sng" algn="ctr">
                  <a:solidFill>
                    <a:schemeClr val="dk1"/>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de-DE"/>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B7-4F4B-9D91-47C5E6871671}"/>
                </c:ext>
              </c:extLst>
            </c:dLbl>
            <c:dLbl>
              <c:idx val="1"/>
              <c:layout>
                <c:manualLayout>
                  <c:x val="5.2551114900939201E-2"/>
                  <c:y val="0.10962230662729136"/>
                </c:manualLayout>
              </c:layout>
              <c:spPr>
                <a:solidFill>
                  <a:schemeClr val="lt1"/>
                </a:solidFill>
                <a:ln w="6350" cap="flat" cmpd="sng" algn="ctr">
                  <a:solidFill>
                    <a:schemeClr val="dk1"/>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de-DE"/>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4B7-4F4B-9D91-47C5E6871671}"/>
                </c:ext>
              </c:extLst>
            </c:dLbl>
            <c:spPr>
              <a:solidFill>
                <a:schemeClr val="lt1"/>
              </a:solidFill>
              <a:ln w="6350" cap="flat" cmpd="sng" algn="ctr">
                <a:solidFill>
                  <a:schemeClr val="dk1"/>
                </a:solidFill>
                <a:prstDash val="solid"/>
                <a:miter lim="800000"/>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dk1"/>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Pflanzenstoffe!$C$8:$C$9</c:f>
              <c:strCache>
                <c:ptCount val="2"/>
                <c:pt idx="0">
                  <c:v>Ja </c:v>
                </c:pt>
                <c:pt idx="1">
                  <c:v>Nein </c:v>
                </c:pt>
              </c:strCache>
            </c:strRef>
          </c:cat>
          <c:val>
            <c:numRef>
              <c:f>Pflanzenstoffe!$E$8:$E$9</c:f>
              <c:numCache>
                <c:formatCode>0%</c:formatCode>
                <c:ptCount val="2"/>
                <c:pt idx="0">
                  <c:v>0.86486486486486491</c:v>
                </c:pt>
                <c:pt idx="1">
                  <c:v>0.13513513513513514</c:v>
                </c:pt>
              </c:numCache>
            </c:numRef>
          </c:val>
          <c:extLst>
            <c:ext xmlns:c16="http://schemas.microsoft.com/office/drawing/2014/chart" uri="{C3380CC4-5D6E-409C-BE32-E72D297353CC}">
              <c16:uniqueId val="{00000004-C4B7-4F4B-9D91-47C5E687167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Erfolg!$A$87</c:f>
              <c:strCache>
                <c:ptCount val="1"/>
                <c:pt idx="0">
                  <c:v>voll und ganz</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Erfolg!$B$86:$D$86</c:f>
              <c:strCache>
                <c:ptCount val="3"/>
                <c:pt idx="0">
                  <c:v>Wirkung der Impfung 
</c:v>
                </c:pt>
                <c:pt idx="1">
                  <c:v>Häufigkeit des Auftretens von Grippe
</c:v>
                </c:pt>
                <c:pt idx="2">
                  <c:v>Jungtieraufzucht im Gesamten 
</c:v>
                </c:pt>
              </c:strCache>
            </c:strRef>
          </c:cat>
          <c:val>
            <c:numRef>
              <c:f>Erfolg!$B$87:$D$87</c:f>
              <c:numCache>
                <c:formatCode>0</c:formatCode>
                <c:ptCount val="3"/>
                <c:pt idx="0">
                  <c:v>20</c:v>
                </c:pt>
                <c:pt idx="1">
                  <c:v>10</c:v>
                </c:pt>
                <c:pt idx="2">
                  <c:v>21.666666666666668</c:v>
                </c:pt>
              </c:numCache>
            </c:numRef>
          </c:val>
          <c:extLst>
            <c:ext xmlns:c16="http://schemas.microsoft.com/office/drawing/2014/chart" uri="{C3380CC4-5D6E-409C-BE32-E72D297353CC}">
              <c16:uniqueId val="{00000000-D983-4392-B2A6-08F44449E5E9}"/>
            </c:ext>
          </c:extLst>
        </c:ser>
        <c:ser>
          <c:idx val="1"/>
          <c:order val="1"/>
          <c:tx>
            <c:strRef>
              <c:f>Erfolg!$A$88</c:f>
              <c:strCache>
                <c:ptCount val="1"/>
                <c:pt idx="0">
                  <c:v>größtenteils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Erfolg!$B$86:$D$86</c:f>
              <c:strCache>
                <c:ptCount val="3"/>
                <c:pt idx="0">
                  <c:v>Wirkung der Impfung 
</c:v>
                </c:pt>
                <c:pt idx="1">
                  <c:v>Häufigkeit des Auftretens von Grippe
</c:v>
                </c:pt>
                <c:pt idx="2">
                  <c:v>Jungtieraufzucht im Gesamten 
</c:v>
                </c:pt>
              </c:strCache>
            </c:strRef>
          </c:cat>
          <c:val>
            <c:numRef>
              <c:f>Erfolg!$B$88:$D$88</c:f>
              <c:numCache>
                <c:formatCode>0</c:formatCode>
                <c:ptCount val="3"/>
                <c:pt idx="0">
                  <c:v>54.54545454545454</c:v>
                </c:pt>
                <c:pt idx="1">
                  <c:v>33.333333333333329</c:v>
                </c:pt>
                <c:pt idx="2">
                  <c:v>65</c:v>
                </c:pt>
              </c:numCache>
            </c:numRef>
          </c:val>
          <c:extLst>
            <c:ext xmlns:c16="http://schemas.microsoft.com/office/drawing/2014/chart" uri="{C3380CC4-5D6E-409C-BE32-E72D297353CC}">
              <c16:uniqueId val="{00000001-D983-4392-B2A6-08F44449E5E9}"/>
            </c:ext>
          </c:extLst>
        </c:ser>
        <c:ser>
          <c:idx val="2"/>
          <c:order val="2"/>
          <c:tx>
            <c:strRef>
              <c:f>Erfolg!$A$89</c:f>
              <c:strCache>
                <c:ptCount val="1"/>
                <c:pt idx="0">
                  <c:v>teilweise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Erfolg!$B$86:$D$86</c:f>
              <c:strCache>
                <c:ptCount val="3"/>
                <c:pt idx="0">
                  <c:v>Wirkung der Impfung 
</c:v>
                </c:pt>
                <c:pt idx="1">
                  <c:v>Häufigkeit des Auftretens von Grippe
</c:v>
                </c:pt>
                <c:pt idx="2">
                  <c:v>Jungtieraufzucht im Gesamten 
</c:v>
                </c:pt>
              </c:strCache>
            </c:strRef>
          </c:cat>
          <c:val>
            <c:numRef>
              <c:f>Erfolg!$B$89:$D$89</c:f>
              <c:numCache>
                <c:formatCode>0</c:formatCode>
                <c:ptCount val="3"/>
                <c:pt idx="0">
                  <c:v>18.181818181818183</c:v>
                </c:pt>
                <c:pt idx="1">
                  <c:v>53.333333333333336</c:v>
                </c:pt>
                <c:pt idx="2">
                  <c:v>13.333333333333334</c:v>
                </c:pt>
              </c:numCache>
            </c:numRef>
          </c:val>
          <c:extLst>
            <c:ext xmlns:c16="http://schemas.microsoft.com/office/drawing/2014/chart" uri="{C3380CC4-5D6E-409C-BE32-E72D297353CC}">
              <c16:uniqueId val="{00000002-D983-4392-B2A6-08F44449E5E9}"/>
            </c:ext>
          </c:extLst>
        </c:ser>
        <c:ser>
          <c:idx val="3"/>
          <c:order val="3"/>
          <c:tx>
            <c:strRef>
              <c:f>Erfolg!$A$90</c:f>
              <c:strCache>
                <c:ptCount val="1"/>
                <c:pt idx="0">
                  <c:v>gar nicht </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5-D983-4392-B2A6-08F44449E5E9}"/>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Erfolg!$B$86:$D$86</c:f>
              <c:strCache>
                <c:ptCount val="3"/>
                <c:pt idx="0">
                  <c:v>Wirkung der Impfung 
</c:v>
                </c:pt>
                <c:pt idx="1">
                  <c:v>Häufigkeit des Auftretens von Grippe
</c:v>
                </c:pt>
                <c:pt idx="2">
                  <c:v>Jungtieraufzucht im Gesamten 
</c:v>
                </c:pt>
              </c:strCache>
            </c:strRef>
          </c:cat>
          <c:val>
            <c:numRef>
              <c:f>Erfolg!$B$90:$D$90</c:f>
              <c:numCache>
                <c:formatCode>0</c:formatCode>
                <c:ptCount val="3"/>
                <c:pt idx="0">
                  <c:v>7.2727272727272725</c:v>
                </c:pt>
                <c:pt idx="1">
                  <c:v>3.3333333333333335</c:v>
                </c:pt>
                <c:pt idx="2">
                  <c:v>0</c:v>
                </c:pt>
              </c:numCache>
            </c:numRef>
          </c:val>
          <c:extLst>
            <c:ext xmlns:c16="http://schemas.microsoft.com/office/drawing/2014/chart" uri="{C3380CC4-5D6E-409C-BE32-E72D297353CC}">
              <c16:uniqueId val="{00000003-D983-4392-B2A6-08F44449E5E9}"/>
            </c:ext>
          </c:extLst>
        </c:ser>
        <c:dLbls>
          <c:dLblPos val="ctr"/>
          <c:showLegendKey val="0"/>
          <c:showVal val="1"/>
          <c:showCatName val="0"/>
          <c:showSerName val="0"/>
          <c:showPercent val="0"/>
          <c:showBubbleSize val="0"/>
        </c:dLbls>
        <c:gapWidth val="150"/>
        <c:overlap val="100"/>
        <c:axId val="738887376"/>
        <c:axId val="710226984"/>
      </c:barChart>
      <c:catAx>
        <c:axId val="738887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crossAx val="710226984"/>
        <c:crosses val="autoZero"/>
        <c:auto val="1"/>
        <c:lblAlgn val="ctr"/>
        <c:lblOffset val="100"/>
        <c:noMultiLvlLbl val="0"/>
      </c:catAx>
      <c:valAx>
        <c:axId val="71022698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73888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solidFill>
      <a:schemeClr val="bg1"/>
    </a:solidFill>
    <a:ln>
      <a:noFill/>
    </a:ln>
    <a:effectLst>
      <a:outerShdw blurRad="50800" dist="38100" dir="2700000" algn="tl" rotWithShape="0">
        <a:prstClr val="black">
          <a:alpha val="40000"/>
        </a:prstClr>
      </a:outerShdw>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3997B79-A1A6-4C33-9262-5C25BDC6BA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latin typeface="Titillium Web" panose="00000500000000000000" pitchFamily="2" charset="0"/>
            </a:endParaRPr>
          </a:p>
        </p:txBody>
      </p:sp>
      <p:sp>
        <p:nvSpPr>
          <p:cNvPr id="3" name="Datumsplatzhalter 2">
            <a:extLst>
              <a:ext uri="{FF2B5EF4-FFF2-40B4-BE49-F238E27FC236}">
                <a16:creationId xmlns:a16="http://schemas.microsoft.com/office/drawing/2014/main" id="{5A3F7999-3308-40B9-A345-EB39474ED4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A904EC-5CE8-4008-B1B1-ECFD758FB91E}" type="datetimeFigureOut">
              <a:rPr lang="de-DE" smtClean="0">
                <a:latin typeface="Titillium Web" panose="00000500000000000000" pitchFamily="2" charset="0"/>
              </a:rPr>
              <a:t>14.02.2022</a:t>
            </a:fld>
            <a:endParaRPr lang="de-DE" dirty="0">
              <a:latin typeface="Titillium Web" panose="00000500000000000000" pitchFamily="2" charset="0"/>
            </a:endParaRPr>
          </a:p>
        </p:txBody>
      </p:sp>
      <p:sp>
        <p:nvSpPr>
          <p:cNvPr id="4" name="Fußzeilenplatzhalter 3">
            <a:extLst>
              <a:ext uri="{FF2B5EF4-FFF2-40B4-BE49-F238E27FC236}">
                <a16:creationId xmlns:a16="http://schemas.microsoft.com/office/drawing/2014/main" id="{2E789768-3A27-4EEE-9DEB-2D3BEEF4D5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latin typeface="Titillium Web" panose="00000500000000000000" pitchFamily="2" charset="0"/>
            </a:endParaRPr>
          </a:p>
        </p:txBody>
      </p:sp>
      <p:sp>
        <p:nvSpPr>
          <p:cNvPr id="5" name="Foliennummernplatzhalter 4">
            <a:extLst>
              <a:ext uri="{FF2B5EF4-FFF2-40B4-BE49-F238E27FC236}">
                <a16:creationId xmlns:a16="http://schemas.microsoft.com/office/drawing/2014/main" id="{C09E4319-A2DC-4A1C-8620-0A59A1D015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D988B4-9256-4EC8-8624-8FCF99C676D0}" type="slidenum">
              <a:rPr lang="de-DE" smtClean="0">
                <a:latin typeface="Titillium Web" panose="00000500000000000000" pitchFamily="2" charset="0"/>
              </a:rPr>
              <a:t>‹Nr.›</a:t>
            </a:fld>
            <a:endParaRPr lang="de-DE" dirty="0">
              <a:latin typeface="Titillium Web" panose="00000500000000000000" pitchFamily="2" charset="0"/>
            </a:endParaRPr>
          </a:p>
        </p:txBody>
      </p:sp>
    </p:spTree>
    <p:extLst>
      <p:ext uri="{BB962C8B-B14F-4D97-AF65-F5344CB8AC3E}">
        <p14:creationId xmlns:p14="http://schemas.microsoft.com/office/powerpoint/2010/main" val="483645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934B8F-6D96-4970-8B34-DB8B7F904A7A}" type="datetimeFigureOut">
              <a:rPr lang="de-DE" smtClean="0"/>
              <a:t>14.02.2022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F54FBC-1752-45FB-ACA0-61BF4FAEF84C}" type="slidenum">
              <a:rPr lang="de-DE" smtClean="0"/>
              <a:t>‹Nr.›</a:t>
            </a:fld>
            <a:endParaRPr lang="de-DE"/>
          </a:p>
        </p:txBody>
      </p:sp>
    </p:spTree>
    <p:extLst>
      <p:ext uri="{BB962C8B-B14F-4D97-AF65-F5344CB8AC3E}">
        <p14:creationId xmlns:p14="http://schemas.microsoft.com/office/powerpoint/2010/main" val="3079786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dirty="0"/>
              <a:t>Nochmal aufsplitten? </a:t>
            </a:r>
          </a:p>
          <a:p>
            <a:pPr marL="0" indent="0">
              <a:buFont typeface="Arial" panose="020B0604020202020204" pitchFamily="34" charset="0"/>
              <a:buNone/>
            </a:pPr>
            <a:r>
              <a:rPr lang="de-DE" dirty="0">
                <a:sym typeface="Wingdings" panose="05000000000000000000" pitchFamily="2" charset="2"/>
              </a:rPr>
              <a:t> Mutterschutzimpfung </a:t>
            </a: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1</a:t>
            </a:fld>
            <a:endParaRPr lang="de-DE"/>
          </a:p>
        </p:txBody>
      </p:sp>
    </p:spTree>
    <p:extLst>
      <p:ext uri="{BB962C8B-B14F-4D97-AF65-F5344CB8AC3E}">
        <p14:creationId xmlns:p14="http://schemas.microsoft.com/office/powerpoint/2010/main" val="1214708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dirty="0"/>
              <a:t>Nochmal aufsplitten? </a:t>
            </a:r>
          </a:p>
          <a:p>
            <a:pPr marL="0" indent="0">
              <a:buFont typeface="Arial" panose="020B0604020202020204" pitchFamily="34" charset="0"/>
              <a:buNone/>
            </a:pPr>
            <a:r>
              <a:rPr lang="de-DE" dirty="0">
                <a:sym typeface="Wingdings" panose="05000000000000000000" pitchFamily="2" charset="2"/>
              </a:rPr>
              <a:t> Mutterschutzimpfung </a:t>
            </a: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2</a:t>
            </a:fld>
            <a:endParaRPr lang="de-DE"/>
          </a:p>
        </p:txBody>
      </p:sp>
    </p:spTree>
    <p:extLst>
      <p:ext uri="{BB962C8B-B14F-4D97-AF65-F5344CB8AC3E}">
        <p14:creationId xmlns:p14="http://schemas.microsoft.com/office/powerpoint/2010/main" val="1583587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dirty="0"/>
              <a:t>Nochmal aufsplitten? </a:t>
            </a:r>
          </a:p>
          <a:p>
            <a:pPr marL="0" indent="0">
              <a:buFont typeface="Arial" panose="020B0604020202020204" pitchFamily="34" charset="0"/>
              <a:buNone/>
            </a:pPr>
            <a:r>
              <a:rPr lang="de-DE" dirty="0">
                <a:sym typeface="Wingdings" panose="05000000000000000000" pitchFamily="2" charset="2"/>
              </a:rPr>
              <a:t> Mutterschutzimpfung </a:t>
            </a: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3</a:t>
            </a:fld>
            <a:endParaRPr lang="de-DE"/>
          </a:p>
        </p:txBody>
      </p:sp>
    </p:spTree>
    <p:extLst>
      <p:ext uri="{BB962C8B-B14F-4D97-AF65-F5344CB8AC3E}">
        <p14:creationId xmlns:p14="http://schemas.microsoft.com/office/powerpoint/2010/main" val="54108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4</a:t>
            </a:fld>
            <a:endParaRPr lang="de-DE"/>
          </a:p>
        </p:txBody>
      </p:sp>
    </p:spTree>
    <p:extLst>
      <p:ext uri="{BB962C8B-B14F-4D97-AF65-F5344CB8AC3E}">
        <p14:creationId xmlns:p14="http://schemas.microsoft.com/office/powerpoint/2010/main" val="1418485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5</a:t>
            </a:fld>
            <a:endParaRPr lang="de-DE"/>
          </a:p>
        </p:txBody>
      </p:sp>
    </p:spTree>
    <p:extLst>
      <p:ext uri="{BB962C8B-B14F-4D97-AF65-F5344CB8AC3E}">
        <p14:creationId xmlns:p14="http://schemas.microsoft.com/office/powerpoint/2010/main" val="2359292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6</a:t>
            </a:fld>
            <a:endParaRPr lang="de-DE"/>
          </a:p>
        </p:txBody>
      </p:sp>
    </p:spTree>
    <p:extLst>
      <p:ext uri="{BB962C8B-B14F-4D97-AF65-F5344CB8AC3E}">
        <p14:creationId xmlns:p14="http://schemas.microsoft.com/office/powerpoint/2010/main" val="374971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7</a:t>
            </a:fld>
            <a:endParaRPr lang="de-DE"/>
          </a:p>
        </p:txBody>
      </p:sp>
    </p:spTree>
    <p:extLst>
      <p:ext uri="{BB962C8B-B14F-4D97-AF65-F5344CB8AC3E}">
        <p14:creationId xmlns:p14="http://schemas.microsoft.com/office/powerpoint/2010/main" val="2625803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5"/>
          </p:nvPr>
        </p:nvSpPr>
        <p:spPr/>
        <p:txBody>
          <a:bodyPr/>
          <a:lstStyle/>
          <a:p>
            <a:fld id="{04AF42DD-672B-4F48-8605-FF1FBB003C21}" type="slidenum">
              <a:rPr lang="de-DE" smtClean="0"/>
              <a:t>9</a:t>
            </a:fld>
            <a:endParaRPr lang="de-DE"/>
          </a:p>
        </p:txBody>
      </p:sp>
    </p:spTree>
    <p:extLst>
      <p:ext uri="{BB962C8B-B14F-4D97-AF65-F5344CB8AC3E}">
        <p14:creationId xmlns:p14="http://schemas.microsoft.com/office/powerpoint/2010/main" val="3353429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11" name="Bildplatzhalter 3">
            <a:extLst>
              <a:ext uri="{FF2B5EF4-FFF2-40B4-BE49-F238E27FC236}">
                <a16:creationId xmlns:a16="http://schemas.microsoft.com/office/drawing/2014/main" id="{1E01D699-9480-43BE-B193-B7D1C74DFC8E}"/>
              </a:ext>
            </a:extLst>
          </p:cNvPr>
          <p:cNvSpPr>
            <a:spLocks noGrp="1"/>
          </p:cNvSpPr>
          <p:nvPr>
            <p:ph type="pic" sz="quarter" idx="13" hasCustomPrompt="1"/>
          </p:nvPr>
        </p:nvSpPr>
        <p:spPr>
          <a:xfrm>
            <a:off x="0" y="-1"/>
            <a:ext cx="12192000" cy="6858000"/>
          </a:xfrm>
        </p:spPr>
        <p:txBody>
          <a:bodyPr/>
          <a:lstStyle>
            <a:lvl1pPr marL="0" indent="0">
              <a:buNone/>
              <a:defRPr>
                <a:latin typeface="Titillium Web" panose="00000500000000000000" pitchFamily="2" charset="0"/>
              </a:defRPr>
            </a:lvl1pPr>
          </a:lstStyle>
          <a:p>
            <a:r>
              <a:rPr lang="de-DE" dirty="0"/>
              <a:t> </a:t>
            </a:r>
          </a:p>
        </p:txBody>
      </p:sp>
      <p:sp>
        <p:nvSpPr>
          <p:cNvPr id="5" name="Textplatzhalter 4">
            <a:extLst>
              <a:ext uri="{FF2B5EF4-FFF2-40B4-BE49-F238E27FC236}">
                <a16:creationId xmlns:a16="http://schemas.microsoft.com/office/drawing/2014/main" id="{B87EA0C8-19DC-435D-9BB7-E6B0ACFFBC17}"/>
              </a:ext>
            </a:extLst>
          </p:cNvPr>
          <p:cNvSpPr>
            <a:spLocks noGrp="1"/>
          </p:cNvSpPr>
          <p:nvPr>
            <p:ph type="body" sz="quarter" idx="14" hasCustomPrompt="1"/>
          </p:nvPr>
        </p:nvSpPr>
        <p:spPr>
          <a:xfrm>
            <a:off x="-83753" y="4129303"/>
            <a:ext cx="12360706" cy="2733442"/>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t="-1895" b="-1895"/>
            </a:stretch>
          </a:blipFill>
        </p:spPr>
        <p:txBody>
          <a:bodyPr/>
          <a:lstStyle>
            <a:lvl1pPr marL="0" indent="0">
              <a:buNone/>
              <a:defRPr>
                <a:latin typeface="Titillium Web" panose="00000500000000000000" pitchFamily="2" charset="0"/>
              </a:defRPr>
            </a:lvl1pPr>
          </a:lstStyle>
          <a:p>
            <a:pPr lvl="0"/>
            <a:r>
              <a:rPr lang="de-DE" dirty="0"/>
              <a:t> </a:t>
            </a:r>
          </a:p>
        </p:txBody>
      </p:sp>
      <p:sp>
        <p:nvSpPr>
          <p:cNvPr id="2" name="Titel 1">
            <a:extLst>
              <a:ext uri="{FF2B5EF4-FFF2-40B4-BE49-F238E27FC236}">
                <a16:creationId xmlns:a16="http://schemas.microsoft.com/office/drawing/2014/main" id="{7D8DB307-3950-482A-B53E-67E28D2E4AD7}"/>
              </a:ext>
            </a:extLst>
          </p:cNvPr>
          <p:cNvSpPr>
            <a:spLocks noGrp="1"/>
          </p:cNvSpPr>
          <p:nvPr>
            <p:ph type="ctrTitle" hasCustomPrompt="1"/>
          </p:nvPr>
        </p:nvSpPr>
        <p:spPr>
          <a:xfrm>
            <a:off x="371474" y="5725795"/>
            <a:ext cx="7550149" cy="655956"/>
          </a:xfrm>
        </p:spPr>
        <p:txBody>
          <a:bodyPr anchor="ctr"/>
          <a:lstStyle>
            <a:lvl1pPr algn="r">
              <a:lnSpc>
                <a:spcPct val="100000"/>
              </a:lnSpc>
              <a:defRPr sz="2400">
                <a:latin typeface="Titillium Web" panose="00000500000000000000" pitchFamily="2" charset="0"/>
              </a:defRPr>
            </a:lvl1pPr>
          </a:lstStyle>
          <a:p>
            <a:r>
              <a:rPr lang="de-DE" dirty="0"/>
              <a:t>Präsentationstitel</a:t>
            </a:r>
          </a:p>
        </p:txBody>
      </p:sp>
      <p:sp>
        <p:nvSpPr>
          <p:cNvPr id="3" name="Untertitel 2">
            <a:extLst>
              <a:ext uri="{FF2B5EF4-FFF2-40B4-BE49-F238E27FC236}">
                <a16:creationId xmlns:a16="http://schemas.microsoft.com/office/drawing/2014/main" id="{040D7646-09A4-48E5-8E6B-5AD3C24E2CBD}"/>
              </a:ext>
            </a:extLst>
          </p:cNvPr>
          <p:cNvSpPr>
            <a:spLocks noGrp="1"/>
          </p:cNvSpPr>
          <p:nvPr>
            <p:ph type="subTitle" idx="1" hasCustomPrompt="1"/>
          </p:nvPr>
        </p:nvSpPr>
        <p:spPr>
          <a:xfrm>
            <a:off x="8267700" y="5725795"/>
            <a:ext cx="3552825" cy="655200"/>
          </a:xfrm>
        </p:spPr>
        <p:txBody>
          <a:bodyPr anchor="ctr"/>
          <a:lstStyle>
            <a:lvl1pPr marL="0" indent="0" algn="l">
              <a:lnSpc>
                <a:spcPct val="100000"/>
              </a:lnSpc>
              <a:buNone/>
              <a:defRPr sz="1400" b="1">
                <a:solidFill>
                  <a:schemeClr val="tx2"/>
                </a:solidFill>
                <a:latin typeface="Titillium Web"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z="1400" b="1" dirty="0">
                <a:solidFill>
                  <a:schemeClr val="tx2"/>
                </a:solidFill>
              </a:rPr>
              <a:t>Informationen wie </a:t>
            </a:r>
            <a:br>
              <a:rPr lang="de-DE" sz="1400" b="1" dirty="0">
                <a:solidFill>
                  <a:schemeClr val="tx2"/>
                </a:solidFill>
              </a:rPr>
            </a:br>
            <a:r>
              <a:rPr lang="de-DE" sz="1400" b="1" dirty="0">
                <a:solidFill>
                  <a:schemeClr val="tx2"/>
                </a:solidFill>
              </a:rPr>
              <a:t>Sprecher | Datum | Ort </a:t>
            </a:r>
            <a:br>
              <a:rPr lang="de-DE" sz="1400" b="1" dirty="0">
                <a:solidFill>
                  <a:schemeClr val="tx2"/>
                </a:solidFill>
              </a:rPr>
            </a:br>
            <a:r>
              <a:rPr lang="de-DE" sz="1400" b="1" dirty="0">
                <a:solidFill>
                  <a:schemeClr val="tx2"/>
                </a:solidFill>
              </a:rPr>
              <a:t>Finden hier Platz</a:t>
            </a:r>
          </a:p>
        </p:txBody>
      </p:sp>
      <p:sp>
        <p:nvSpPr>
          <p:cNvPr id="13" name="Textplatzhalter 18">
            <a:extLst>
              <a:ext uri="{FF2B5EF4-FFF2-40B4-BE49-F238E27FC236}">
                <a16:creationId xmlns:a16="http://schemas.microsoft.com/office/drawing/2014/main" id="{C23EB46F-B026-45F7-89FA-2654E99A6128}"/>
              </a:ext>
            </a:extLst>
          </p:cNvPr>
          <p:cNvSpPr>
            <a:spLocks noGrp="1"/>
          </p:cNvSpPr>
          <p:nvPr>
            <p:ph type="body" sz="quarter" idx="15" hasCustomPrompt="1"/>
          </p:nvPr>
        </p:nvSpPr>
        <p:spPr>
          <a:xfrm>
            <a:off x="202491" y="189127"/>
            <a:ext cx="1818000" cy="1818000"/>
          </a:xfrm>
          <a:blipFill>
            <a:blip r:embed="rId4"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Tree>
    <p:extLst>
      <p:ext uri="{BB962C8B-B14F-4D97-AF65-F5344CB8AC3E}">
        <p14:creationId xmlns:p14="http://schemas.microsoft.com/office/powerpoint/2010/main" val="435709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DD882440-8DBA-46D3-BCEE-4D576BDB80A7}"/>
              </a:ext>
            </a:extLst>
          </p:cNvPr>
          <p:cNvSpPr>
            <a:spLocks noGrp="1"/>
          </p:cNvSpPr>
          <p:nvPr>
            <p:ph type="pic" sz="quarter" idx="13" hasCustomPrompt="1"/>
          </p:nvPr>
        </p:nvSpPr>
        <p:spPr>
          <a:xfrm>
            <a:off x="0" y="0"/>
            <a:ext cx="5270500" cy="6858000"/>
          </a:xfrm>
        </p:spPr>
        <p:txBody>
          <a:bodyPr/>
          <a:lstStyle>
            <a:lvl1pPr marL="0" indent="0">
              <a:buNone/>
              <a:defRPr>
                <a:latin typeface="Titillium Web" panose="00000500000000000000" pitchFamily="2" charset="0"/>
              </a:defRPr>
            </a:lvl1pPr>
          </a:lstStyle>
          <a:p>
            <a:r>
              <a:rPr lang="de-DE" dirty="0"/>
              <a:t> </a:t>
            </a:r>
          </a:p>
        </p:txBody>
      </p:sp>
      <p:sp>
        <p:nvSpPr>
          <p:cNvPr id="23" name="Textplatzhalter 22">
            <a:extLst>
              <a:ext uri="{FF2B5EF4-FFF2-40B4-BE49-F238E27FC236}">
                <a16:creationId xmlns:a16="http://schemas.microsoft.com/office/drawing/2014/main" id="{B77DB066-F9F9-412D-82F5-DA48BBF263AB}"/>
              </a:ext>
            </a:extLst>
          </p:cNvPr>
          <p:cNvSpPr>
            <a:spLocks noGrp="1"/>
          </p:cNvSpPr>
          <p:nvPr>
            <p:ph type="body" sz="quarter" idx="16" hasCustomPrompt="1"/>
          </p:nvPr>
        </p:nvSpPr>
        <p:spPr>
          <a:xfrm>
            <a:off x="3213100" y="651679"/>
            <a:ext cx="9034771" cy="630980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l="-110" r="-110"/>
            </a:stretch>
          </a:blipFill>
        </p:spPr>
        <p:txBody>
          <a:bodyPr/>
          <a:lstStyle>
            <a:lvl1pPr marL="0" indent="0">
              <a:buNone/>
              <a:defRPr>
                <a:latin typeface="Titillium Web" panose="00000500000000000000" pitchFamily="2" charset="0"/>
              </a:defRPr>
            </a:lvl1pPr>
          </a:lstStyle>
          <a:p>
            <a:pPr lvl="0"/>
            <a:r>
              <a:rPr lang="de-DE" dirty="0"/>
              <a:t> </a:t>
            </a:r>
          </a:p>
        </p:txBody>
      </p:sp>
      <p:sp>
        <p:nvSpPr>
          <p:cNvPr id="3" name="Textplatzhalter 2">
            <a:extLst>
              <a:ext uri="{FF2B5EF4-FFF2-40B4-BE49-F238E27FC236}">
                <a16:creationId xmlns:a16="http://schemas.microsoft.com/office/drawing/2014/main" id="{35506A44-47E1-426A-B4D3-F23880548745}"/>
              </a:ext>
            </a:extLst>
          </p:cNvPr>
          <p:cNvSpPr>
            <a:spLocks noGrp="1"/>
          </p:cNvSpPr>
          <p:nvPr userDrawn="1">
            <p:ph type="body" sz="quarter" idx="14" hasCustomPrompt="1"/>
          </p:nvPr>
        </p:nvSpPr>
        <p:spPr>
          <a:xfrm>
            <a:off x="0" y="-11430"/>
            <a:ext cx="12192000" cy="1184448"/>
          </a:xfr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l="-2322" t="-8305" r="-2322" b="-2553"/>
            </a:stretch>
          </a:blipFill>
        </p:spPr>
        <p:txBody>
          <a:bodyPr/>
          <a:lstStyle>
            <a:lvl1pPr marL="0" indent="0">
              <a:buNone/>
              <a:defRPr>
                <a:latin typeface="Titillium Web" panose="00000500000000000000" pitchFamily="2" charset="0"/>
              </a:defRPr>
            </a:lvl1pPr>
          </a:lstStyle>
          <a:p>
            <a:pPr lvl="0"/>
            <a:r>
              <a:rPr lang="de-DE" dirty="0"/>
              <a:t> </a:t>
            </a:r>
          </a:p>
        </p:txBody>
      </p:sp>
      <p:sp>
        <p:nvSpPr>
          <p:cNvPr id="19" name="Textplatzhalter 18">
            <a:extLst>
              <a:ext uri="{FF2B5EF4-FFF2-40B4-BE49-F238E27FC236}">
                <a16:creationId xmlns:a16="http://schemas.microsoft.com/office/drawing/2014/main" id="{80BB028B-5746-40BA-B62C-248BB72B4757}"/>
              </a:ext>
            </a:extLst>
          </p:cNvPr>
          <p:cNvSpPr>
            <a:spLocks noGrp="1"/>
          </p:cNvSpPr>
          <p:nvPr userDrawn="1">
            <p:ph type="body" sz="quarter" idx="15" hasCustomPrompt="1"/>
          </p:nvPr>
        </p:nvSpPr>
        <p:spPr>
          <a:xfrm>
            <a:off x="202491" y="189127"/>
            <a:ext cx="673200" cy="673200"/>
          </a:xfrm>
          <a:blipFill>
            <a:blip r:embed="rId6"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
        <p:nvSpPr>
          <p:cNvPr id="28" name="Textplatzhalter 4">
            <a:extLst>
              <a:ext uri="{FF2B5EF4-FFF2-40B4-BE49-F238E27FC236}">
                <a16:creationId xmlns:a16="http://schemas.microsoft.com/office/drawing/2014/main" id="{0895AB68-0E69-458A-9485-7424C71F1DE1}"/>
              </a:ext>
            </a:extLst>
          </p:cNvPr>
          <p:cNvSpPr>
            <a:spLocks noGrp="1"/>
          </p:cNvSpPr>
          <p:nvPr userDrawn="1">
            <p:ph type="body" sz="quarter" idx="17"/>
          </p:nvPr>
        </p:nvSpPr>
        <p:spPr>
          <a:xfrm>
            <a:off x="4508500" y="2115643"/>
            <a:ext cx="6328797" cy="355725"/>
          </a:xfrm>
        </p:spPr>
        <p:txBody>
          <a:bodyPr numCol="1" anchor="b">
            <a:noAutofit/>
          </a:bodyPr>
          <a:lstStyle>
            <a:lvl1pPr marL="0" indent="0">
              <a:lnSpc>
                <a:spcPct val="100000"/>
              </a:lnSpc>
              <a:buNone/>
              <a:defRPr sz="18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9" name="Titel 28">
            <a:extLst>
              <a:ext uri="{FF2B5EF4-FFF2-40B4-BE49-F238E27FC236}">
                <a16:creationId xmlns:a16="http://schemas.microsoft.com/office/drawing/2014/main" id="{5FF71F90-2B0F-4C17-99D7-0E0BA8B62BE2}"/>
              </a:ext>
            </a:extLst>
          </p:cNvPr>
          <p:cNvSpPr>
            <a:spLocks noGrp="1"/>
          </p:cNvSpPr>
          <p:nvPr>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12" name="Textplatzhalter 4">
            <a:extLst>
              <a:ext uri="{FF2B5EF4-FFF2-40B4-BE49-F238E27FC236}">
                <a16:creationId xmlns:a16="http://schemas.microsoft.com/office/drawing/2014/main" id="{3093A00C-B03A-490E-9E9B-EA64BFC09701}"/>
              </a:ext>
            </a:extLst>
          </p:cNvPr>
          <p:cNvSpPr>
            <a:spLocks noGrp="1"/>
          </p:cNvSpPr>
          <p:nvPr>
            <p:ph type="body" sz="quarter" idx="18"/>
          </p:nvPr>
        </p:nvSpPr>
        <p:spPr>
          <a:xfrm>
            <a:off x="4626988" y="2760744"/>
            <a:ext cx="6328797" cy="355725"/>
          </a:xfrm>
        </p:spPr>
        <p:txBody>
          <a:bodyPr numCol="1" anchor="b">
            <a:noAutofit/>
          </a:bodyPr>
          <a:lstStyle>
            <a:lvl1pPr marL="0" indent="0">
              <a:lnSpc>
                <a:spcPct val="100000"/>
              </a:lnSpc>
              <a:buNone/>
              <a:defRPr sz="18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4" name="Textplatzhalter 4">
            <a:extLst>
              <a:ext uri="{FF2B5EF4-FFF2-40B4-BE49-F238E27FC236}">
                <a16:creationId xmlns:a16="http://schemas.microsoft.com/office/drawing/2014/main" id="{89CDF895-AA8C-4D4A-929A-E50607750258}"/>
              </a:ext>
            </a:extLst>
          </p:cNvPr>
          <p:cNvSpPr>
            <a:spLocks noGrp="1"/>
          </p:cNvSpPr>
          <p:nvPr>
            <p:ph type="body" sz="quarter" idx="19"/>
          </p:nvPr>
        </p:nvSpPr>
        <p:spPr>
          <a:xfrm>
            <a:off x="4745476" y="3405845"/>
            <a:ext cx="6328797" cy="355725"/>
          </a:xfrm>
        </p:spPr>
        <p:txBody>
          <a:bodyPr numCol="1" anchor="b">
            <a:noAutofit/>
          </a:bodyPr>
          <a:lstStyle>
            <a:lvl1pPr marL="0" indent="0">
              <a:lnSpc>
                <a:spcPct val="100000"/>
              </a:lnSpc>
              <a:buNone/>
              <a:defRPr sz="18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5" name="Textplatzhalter 4">
            <a:extLst>
              <a:ext uri="{FF2B5EF4-FFF2-40B4-BE49-F238E27FC236}">
                <a16:creationId xmlns:a16="http://schemas.microsoft.com/office/drawing/2014/main" id="{41A673F9-D916-477E-BE05-747DA1C98A25}"/>
              </a:ext>
            </a:extLst>
          </p:cNvPr>
          <p:cNvSpPr>
            <a:spLocks noGrp="1"/>
          </p:cNvSpPr>
          <p:nvPr>
            <p:ph type="body" sz="quarter" idx="20"/>
          </p:nvPr>
        </p:nvSpPr>
        <p:spPr>
          <a:xfrm>
            <a:off x="4863964" y="4050946"/>
            <a:ext cx="6328797" cy="355725"/>
          </a:xfrm>
        </p:spPr>
        <p:txBody>
          <a:bodyPr numCol="1" anchor="b">
            <a:noAutofit/>
          </a:bodyPr>
          <a:lstStyle>
            <a:lvl1pPr marL="0" indent="0">
              <a:lnSpc>
                <a:spcPct val="100000"/>
              </a:lnSpc>
              <a:buNone/>
              <a:defRPr sz="18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6" name="Textplatzhalter 4">
            <a:extLst>
              <a:ext uri="{FF2B5EF4-FFF2-40B4-BE49-F238E27FC236}">
                <a16:creationId xmlns:a16="http://schemas.microsoft.com/office/drawing/2014/main" id="{0A05FBC7-94FB-4D3B-958F-6071BC43E9E0}"/>
              </a:ext>
            </a:extLst>
          </p:cNvPr>
          <p:cNvSpPr>
            <a:spLocks noGrp="1"/>
          </p:cNvSpPr>
          <p:nvPr>
            <p:ph type="body" sz="quarter" idx="21"/>
          </p:nvPr>
        </p:nvSpPr>
        <p:spPr>
          <a:xfrm>
            <a:off x="4982452" y="4696047"/>
            <a:ext cx="6328797" cy="355725"/>
          </a:xfrm>
        </p:spPr>
        <p:txBody>
          <a:bodyPr numCol="1" anchor="b">
            <a:noAutofit/>
          </a:bodyPr>
          <a:lstStyle>
            <a:lvl1pPr marL="0" indent="0">
              <a:lnSpc>
                <a:spcPct val="100000"/>
              </a:lnSpc>
              <a:buNone/>
              <a:defRPr sz="18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7" name="Textplatzhalter 4">
            <a:extLst>
              <a:ext uri="{FF2B5EF4-FFF2-40B4-BE49-F238E27FC236}">
                <a16:creationId xmlns:a16="http://schemas.microsoft.com/office/drawing/2014/main" id="{D6212540-73B1-4F1C-9498-9652C35FDA20}"/>
              </a:ext>
            </a:extLst>
          </p:cNvPr>
          <p:cNvSpPr>
            <a:spLocks noGrp="1"/>
          </p:cNvSpPr>
          <p:nvPr>
            <p:ph type="body" sz="quarter" idx="22"/>
          </p:nvPr>
        </p:nvSpPr>
        <p:spPr>
          <a:xfrm>
            <a:off x="5100938" y="5341149"/>
            <a:ext cx="6328797" cy="355725"/>
          </a:xfrm>
        </p:spPr>
        <p:txBody>
          <a:bodyPr numCol="1" anchor="b">
            <a:noAutofit/>
          </a:bodyPr>
          <a:lstStyle>
            <a:lvl1pPr marL="0" indent="0">
              <a:lnSpc>
                <a:spcPct val="100000"/>
              </a:lnSpc>
              <a:buNone/>
              <a:defRPr sz="18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Tree>
    <p:extLst>
      <p:ext uri="{BB962C8B-B14F-4D97-AF65-F5344CB8AC3E}">
        <p14:creationId xmlns:p14="http://schemas.microsoft.com/office/powerpoint/2010/main" val="22462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Zwischen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DD882440-8DBA-46D3-BCEE-4D576BDB80A7}"/>
              </a:ext>
            </a:extLst>
          </p:cNvPr>
          <p:cNvSpPr>
            <a:spLocks noGrp="1"/>
          </p:cNvSpPr>
          <p:nvPr>
            <p:ph type="pic" sz="quarter" idx="13" hasCustomPrompt="1"/>
          </p:nvPr>
        </p:nvSpPr>
        <p:spPr>
          <a:xfrm>
            <a:off x="0" y="0"/>
            <a:ext cx="12192000" cy="6858000"/>
          </a:xfrm>
        </p:spPr>
        <p:txBody>
          <a:bodyPr/>
          <a:lstStyle>
            <a:lvl1pPr marL="0" indent="0">
              <a:buNone/>
              <a:defRPr>
                <a:latin typeface="Titillium Web" panose="00000500000000000000" pitchFamily="2" charset="0"/>
              </a:defRPr>
            </a:lvl1pPr>
          </a:lstStyle>
          <a:p>
            <a:r>
              <a:rPr lang="de-DE" dirty="0"/>
              <a:t> </a:t>
            </a:r>
          </a:p>
        </p:txBody>
      </p:sp>
      <p:sp>
        <p:nvSpPr>
          <p:cNvPr id="12" name="Textplatzhalter 11">
            <a:extLst>
              <a:ext uri="{FF2B5EF4-FFF2-40B4-BE49-F238E27FC236}">
                <a16:creationId xmlns:a16="http://schemas.microsoft.com/office/drawing/2014/main" id="{112E0960-0AAB-41E8-B582-1FA77079FF31}"/>
              </a:ext>
            </a:extLst>
          </p:cNvPr>
          <p:cNvSpPr>
            <a:spLocks noGrp="1"/>
          </p:cNvSpPr>
          <p:nvPr>
            <p:ph type="body" sz="quarter" idx="16" hasCustomPrompt="1"/>
          </p:nvPr>
        </p:nvSpPr>
        <p:spPr>
          <a:xfrm>
            <a:off x="201613" y="188913"/>
            <a:ext cx="1044000" cy="1047600"/>
          </a:xfr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Font typeface="Arial" panose="020B0604020202020204" pitchFamily="34" charset="0"/>
              <a:buNone/>
              <a:defRPr>
                <a:latin typeface="Titillium Web" panose="00000500000000000000" pitchFamily="2" charset="0"/>
              </a:defRPr>
            </a:lvl1pPr>
          </a:lstStyle>
          <a:p>
            <a:pPr lvl="0"/>
            <a:r>
              <a:rPr lang="de-DE" dirty="0"/>
              <a:t>  </a:t>
            </a:r>
          </a:p>
        </p:txBody>
      </p:sp>
      <p:sp>
        <p:nvSpPr>
          <p:cNvPr id="5" name="Textplatzhalter 4">
            <a:extLst>
              <a:ext uri="{FF2B5EF4-FFF2-40B4-BE49-F238E27FC236}">
                <a16:creationId xmlns:a16="http://schemas.microsoft.com/office/drawing/2014/main" id="{78389FB4-61FF-4BE3-A0A3-F14E0966B485}"/>
              </a:ext>
            </a:extLst>
          </p:cNvPr>
          <p:cNvSpPr>
            <a:spLocks noGrp="1"/>
          </p:cNvSpPr>
          <p:nvPr>
            <p:ph type="body" sz="quarter" idx="17" hasCustomPrompt="1"/>
          </p:nvPr>
        </p:nvSpPr>
        <p:spPr>
          <a:xfrm flipH="1">
            <a:off x="-83753" y="5080000"/>
            <a:ext cx="12360706" cy="1782744"/>
          </a:xfrm>
          <a: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t="-1895" b="-1895"/>
            </a:stretch>
          </a:blipFill>
        </p:spPr>
        <p:txBody>
          <a:bodyPr/>
          <a:lstStyle>
            <a:lvl1pPr marL="0" indent="0">
              <a:buNone/>
              <a:defRPr>
                <a:latin typeface="Titillium Web" panose="00000500000000000000" pitchFamily="2" charset="0"/>
              </a:defRPr>
            </a:lvl1pPr>
          </a:lstStyle>
          <a:p>
            <a:pPr lvl="0"/>
            <a:r>
              <a:rPr lang="de-DE" dirty="0"/>
              <a:t> </a:t>
            </a:r>
          </a:p>
        </p:txBody>
      </p:sp>
      <p:sp>
        <p:nvSpPr>
          <p:cNvPr id="6" name="Titel 1">
            <a:extLst>
              <a:ext uri="{FF2B5EF4-FFF2-40B4-BE49-F238E27FC236}">
                <a16:creationId xmlns:a16="http://schemas.microsoft.com/office/drawing/2014/main" id="{6C1B0E3C-8B2F-48B5-A9A7-4C783479C857}"/>
              </a:ext>
            </a:extLst>
          </p:cNvPr>
          <p:cNvSpPr>
            <a:spLocks noGrp="1"/>
          </p:cNvSpPr>
          <p:nvPr>
            <p:ph type="ctrTitle" hasCustomPrompt="1"/>
          </p:nvPr>
        </p:nvSpPr>
        <p:spPr>
          <a:xfrm>
            <a:off x="371474" y="6070599"/>
            <a:ext cx="11449051" cy="412751"/>
          </a:xfrm>
        </p:spPr>
        <p:txBody>
          <a:bodyPr anchor="ctr"/>
          <a:lstStyle>
            <a:lvl1pPr algn="l">
              <a:lnSpc>
                <a:spcPct val="100000"/>
              </a:lnSpc>
              <a:defRPr sz="2400">
                <a:latin typeface="Titillium Web" panose="00000500000000000000" pitchFamily="2" charset="0"/>
              </a:defRPr>
            </a:lvl1pPr>
          </a:lstStyle>
          <a:p>
            <a:r>
              <a:rPr lang="de-DE" dirty="0" err="1"/>
              <a:t>Kapiteltrenner</a:t>
            </a:r>
            <a:endParaRPr lang="de-DE" dirty="0"/>
          </a:p>
        </p:txBody>
      </p:sp>
    </p:spTree>
    <p:extLst>
      <p:ext uri="{BB962C8B-B14F-4D97-AF65-F5344CB8AC3E}">
        <p14:creationId xmlns:p14="http://schemas.microsoft.com/office/powerpoint/2010/main" val="134822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ext / 3 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CB75E-E605-41A4-ADCF-4CA908FE3B90}"/>
              </a:ext>
            </a:extLst>
          </p:cNvPr>
          <p:cNvSpPr>
            <a:spLocks noGrp="1"/>
          </p:cNvSpPr>
          <p:nvPr userDrawn="1">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16" name="Rechteck 15">
            <a:extLst>
              <a:ext uri="{FF2B5EF4-FFF2-40B4-BE49-F238E27FC236}">
                <a16:creationId xmlns:a16="http://schemas.microsoft.com/office/drawing/2014/main" id="{7B04B5AC-960E-4D4B-B6F1-50DF64214658}"/>
              </a:ext>
            </a:extLst>
          </p:cNvPr>
          <p:cNvSpPr/>
          <p:nvPr userDrawn="1"/>
        </p:nvSpPr>
        <p:spPr>
          <a:xfrm>
            <a:off x="0" y="2094614"/>
            <a:ext cx="12192000" cy="3627385"/>
          </a:xfrm>
          <a:prstGeom prst="rect">
            <a:avLst/>
          </a:prstGeom>
          <a:solidFill>
            <a:schemeClr val="bg1"/>
          </a:solidFill>
          <a:ln>
            <a:noFill/>
          </a:ln>
          <a:effectLst>
            <a:outerShdw blurRad="1016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sp>
        <p:nvSpPr>
          <p:cNvPr id="5" name="Textplatzhalter 4">
            <a:extLst>
              <a:ext uri="{FF2B5EF4-FFF2-40B4-BE49-F238E27FC236}">
                <a16:creationId xmlns:a16="http://schemas.microsoft.com/office/drawing/2014/main" id="{A168B03E-383B-47B8-A15C-8017B321232C}"/>
              </a:ext>
            </a:extLst>
          </p:cNvPr>
          <p:cNvSpPr>
            <a:spLocks noGrp="1"/>
          </p:cNvSpPr>
          <p:nvPr userDrawn="1">
            <p:ph type="body" sz="quarter" idx="10"/>
          </p:nvPr>
        </p:nvSpPr>
        <p:spPr>
          <a:xfrm>
            <a:off x="371475" y="2986162"/>
            <a:ext cx="5333430" cy="2297711"/>
          </a:xfrm>
        </p:spPr>
        <p:txBody>
          <a:bodyPr numCol="1">
            <a:noAutofit/>
          </a:bodyPr>
          <a:lstStyle>
            <a:lvl1pPr marL="180975" indent="-180975">
              <a:buFont typeface="Arial" panose="020B0604020202020204" pitchFamily="34" charset="0"/>
              <a:buChar char="•"/>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4" name="Textplatzhalter 4">
            <a:extLst>
              <a:ext uri="{FF2B5EF4-FFF2-40B4-BE49-F238E27FC236}">
                <a16:creationId xmlns:a16="http://schemas.microsoft.com/office/drawing/2014/main" id="{A85F7D30-BEA2-4D31-8BB8-87090B7195DD}"/>
              </a:ext>
            </a:extLst>
          </p:cNvPr>
          <p:cNvSpPr>
            <a:spLocks noGrp="1"/>
          </p:cNvSpPr>
          <p:nvPr>
            <p:ph type="body" sz="quarter" idx="11"/>
          </p:nvPr>
        </p:nvSpPr>
        <p:spPr>
          <a:xfrm>
            <a:off x="6487425" y="2986163"/>
            <a:ext cx="5333100" cy="2297711"/>
          </a:xfrm>
        </p:spPr>
        <p:txBody>
          <a:bodyPr numCol="1">
            <a:noAutofit/>
          </a:bodyPr>
          <a:lstStyle>
            <a:lvl1pPr marL="180975" indent="-180975">
              <a:buFont typeface="Arial" panose="020B0604020202020204" pitchFamily="34" charset="0"/>
              <a:buChar char="•"/>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6" name="Textplatzhalter 4">
            <a:extLst>
              <a:ext uri="{FF2B5EF4-FFF2-40B4-BE49-F238E27FC236}">
                <a16:creationId xmlns:a16="http://schemas.microsoft.com/office/drawing/2014/main" id="{39518A87-3AC8-45E5-A337-C52646F98805}"/>
              </a:ext>
            </a:extLst>
          </p:cNvPr>
          <p:cNvSpPr>
            <a:spLocks noGrp="1"/>
          </p:cNvSpPr>
          <p:nvPr>
            <p:ph type="body" sz="quarter" idx="13"/>
          </p:nvPr>
        </p:nvSpPr>
        <p:spPr>
          <a:xfrm>
            <a:off x="371475" y="2461611"/>
            <a:ext cx="11449050" cy="355725"/>
          </a:xfrm>
        </p:spPr>
        <p:txBody>
          <a:bodyPr numCol="1" anchor="b">
            <a:noAutofit/>
          </a:bodyPr>
          <a:lstStyle>
            <a:lvl1pPr marL="0" indent="0">
              <a:buNone/>
              <a:defRPr sz="16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Tree>
    <p:extLst>
      <p:ext uri="{BB962C8B-B14F-4D97-AF65-F5344CB8AC3E}">
        <p14:creationId xmlns:p14="http://schemas.microsoft.com/office/powerpoint/2010/main" val="3879261853"/>
      </p:ext>
    </p:extLst>
  </p:cSld>
  <p:clrMapOvr>
    <a:masterClrMapping/>
  </p:clrMapOvr>
  <p:extLst>
    <p:ext uri="{DCECCB84-F9BA-43D5-87BE-67443E8EF086}">
      <p15:sldGuideLst xmlns:p15="http://schemas.microsoft.com/office/powerpoint/2012/main">
        <p15:guide id="1" orient="horz" pos="2795" userDrawn="1">
          <p15:clr>
            <a:srgbClr val="FBAE40"/>
          </p15:clr>
        </p15:guide>
        <p15:guide id="2" orient="horz" pos="293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ild &amp; Tex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DD882440-8DBA-46D3-BCEE-4D576BDB80A7}"/>
              </a:ext>
            </a:extLst>
          </p:cNvPr>
          <p:cNvSpPr>
            <a:spLocks noGrp="1"/>
          </p:cNvSpPr>
          <p:nvPr>
            <p:ph type="pic" sz="quarter" idx="13" hasCustomPrompt="1"/>
          </p:nvPr>
        </p:nvSpPr>
        <p:spPr>
          <a:xfrm>
            <a:off x="0" y="952500"/>
            <a:ext cx="8904967" cy="5905499"/>
          </a:xfrm>
        </p:spPr>
        <p:txBody>
          <a:bodyPr/>
          <a:lstStyle>
            <a:lvl1pPr marL="0" indent="0">
              <a:buNone/>
              <a:defRPr>
                <a:latin typeface="Titillium Web" panose="00000500000000000000" pitchFamily="2" charset="0"/>
              </a:defRPr>
            </a:lvl1pPr>
          </a:lstStyle>
          <a:p>
            <a:r>
              <a:rPr lang="de-DE" dirty="0"/>
              <a:t> </a:t>
            </a:r>
          </a:p>
        </p:txBody>
      </p:sp>
      <p:sp>
        <p:nvSpPr>
          <p:cNvPr id="23" name="Textplatzhalter 22">
            <a:extLst>
              <a:ext uri="{FF2B5EF4-FFF2-40B4-BE49-F238E27FC236}">
                <a16:creationId xmlns:a16="http://schemas.microsoft.com/office/drawing/2014/main" id="{B77DB066-F9F9-412D-82F5-DA48BBF263AB}"/>
              </a:ext>
            </a:extLst>
          </p:cNvPr>
          <p:cNvSpPr>
            <a:spLocks noGrp="1"/>
          </p:cNvSpPr>
          <p:nvPr>
            <p:ph type="body" sz="quarter" idx="16" hasCustomPrompt="1"/>
          </p:nvPr>
        </p:nvSpPr>
        <p:spPr>
          <a:xfrm>
            <a:off x="7224350" y="651679"/>
            <a:ext cx="5023521" cy="630980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l="-110" r="-110"/>
            </a:stretch>
          </a:blipFill>
        </p:spPr>
        <p:txBody>
          <a:bodyPr/>
          <a:lstStyle>
            <a:lvl1pPr marL="0" indent="0">
              <a:buNone/>
              <a:defRPr>
                <a:latin typeface="Titillium Web" panose="00000500000000000000" pitchFamily="2" charset="0"/>
              </a:defRPr>
            </a:lvl1pPr>
          </a:lstStyle>
          <a:p>
            <a:pPr lvl="0"/>
            <a:r>
              <a:rPr lang="de-DE" dirty="0"/>
              <a:t> </a:t>
            </a:r>
          </a:p>
        </p:txBody>
      </p:sp>
      <p:sp>
        <p:nvSpPr>
          <p:cNvPr id="3" name="Textplatzhalter 2">
            <a:extLst>
              <a:ext uri="{FF2B5EF4-FFF2-40B4-BE49-F238E27FC236}">
                <a16:creationId xmlns:a16="http://schemas.microsoft.com/office/drawing/2014/main" id="{35506A44-47E1-426A-B4D3-F23880548745}"/>
              </a:ext>
            </a:extLst>
          </p:cNvPr>
          <p:cNvSpPr>
            <a:spLocks noGrp="1"/>
          </p:cNvSpPr>
          <p:nvPr userDrawn="1">
            <p:ph type="body" sz="quarter" idx="14" hasCustomPrompt="1"/>
          </p:nvPr>
        </p:nvSpPr>
        <p:spPr>
          <a:xfrm>
            <a:off x="0" y="-11430"/>
            <a:ext cx="12192000" cy="1184448"/>
          </a:xfr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l="-2322" t="-8305" r="-2322" b="-2553"/>
            </a:stretch>
          </a:blipFill>
        </p:spPr>
        <p:txBody>
          <a:bodyPr/>
          <a:lstStyle>
            <a:lvl1pPr marL="0" indent="0">
              <a:buNone/>
              <a:defRPr>
                <a:latin typeface="Titillium Web" panose="00000500000000000000" pitchFamily="2" charset="0"/>
              </a:defRPr>
            </a:lvl1pPr>
          </a:lstStyle>
          <a:p>
            <a:pPr lvl="0"/>
            <a:r>
              <a:rPr lang="de-DE" dirty="0"/>
              <a:t> </a:t>
            </a:r>
          </a:p>
        </p:txBody>
      </p:sp>
      <p:sp>
        <p:nvSpPr>
          <p:cNvPr id="19" name="Textplatzhalter 18">
            <a:extLst>
              <a:ext uri="{FF2B5EF4-FFF2-40B4-BE49-F238E27FC236}">
                <a16:creationId xmlns:a16="http://schemas.microsoft.com/office/drawing/2014/main" id="{80BB028B-5746-40BA-B62C-248BB72B4757}"/>
              </a:ext>
            </a:extLst>
          </p:cNvPr>
          <p:cNvSpPr>
            <a:spLocks noGrp="1"/>
          </p:cNvSpPr>
          <p:nvPr userDrawn="1">
            <p:ph type="body" sz="quarter" idx="15" hasCustomPrompt="1"/>
          </p:nvPr>
        </p:nvSpPr>
        <p:spPr>
          <a:xfrm>
            <a:off x="202491" y="189127"/>
            <a:ext cx="673200" cy="673200"/>
          </a:xfrm>
          <a:blipFill>
            <a:blip r:embed="rId6"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
        <p:nvSpPr>
          <p:cNvPr id="26" name="Textplatzhalter 4">
            <a:extLst>
              <a:ext uri="{FF2B5EF4-FFF2-40B4-BE49-F238E27FC236}">
                <a16:creationId xmlns:a16="http://schemas.microsoft.com/office/drawing/2014/main" id="{F9D49CF9-3B9F-43EE-A432-2E900CF7D79D}"/>
              </a:ext>
            </a:extLst>
          </p:cNvPr>
          <p:cNvSpPr>
            <a:spLocks noGrp="1"/>
          </p:cNvSpPr>
          <p:nvPr userDrawn="1">
            <p:ph type="body" sz="quarter" idx="10"/>
          </p:nvPr>
        </p:nvSpPr>
        <p:spPr>
          <a:xfrm>
            <a:off x="8904967" y="2777278"/>
            <a:ext cx="2397600" cy="939600"/>
          </a:xfrm>
        </p:spPr>
        <p:txBody>
          <a:bodyPr numCol="1">
            <a:noAutofit/>
          </a:bodyPr>
          <a:lstStyle>
            <a:lvl1pPr marL="0" indent="0">
              <a:lnSpc>
                <a:spcPct val="100000"/>
              </a:lnSpc>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7" name="Textplatzhalter 4">
            <a:extLst>
              <a:ext uri="{FF2B5EF4-FFF2-40B4-BE49-F238E27FC236}">
                <a16:creationId xmlns:a16="http://schemas.microsoft.com/office/drawing/2014/main" id="{16FB2AEC-3414-47B9-B415-E87A054BDC93}"/>
              </a:ext>
            </a:extLst>
          </p:cNvPr>
          <p:cNvSpPr>
            <a:spLocks noGrp="1"/>
          </p:cNvSpPr>
          <p:nvPr userDrawn="1">
            <p:ph type="body" sz="quarter" idx="11"/>
          </p:nvPr>
        </p:nvSpPr>
        <p:spPr>
          <a:xfrm>
            <a:off x="9184367" y="4022789"/>
            <a:ext cx="2398033" cy="938439"/>
          </a:xfrm>
        </p:spPr>
        <p:txBody>
          <a:bodyPr numCol="1">
            <a:noAutofit/>
          </a:bodyPr>
          <a:lstStyle>
            <a:lvl1pPr marL="0" indent="0">
              <a:lnSpc>
                <a:spcPct val="100000"/>
              </a:lnSpc>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8" name="Textplatzhalter 4">
            <a:extLst>
              <a:ext uri="{FF2B5EF4-FFF2-40B4-BE49-F238E27FC236}">
                <a16:creationId xmlns:a16="http://schemas.microsoft.com/office/drawing/2014/main" id="{0895AB68-0E69-458A-9485-7424C71F1DE1}"/>
              </a:ext>
            </a:extLst>
          </p:cNvPr>
          <p:cNvSpPr>
            <a:spLocks noGrp="1"/>
          </p:cNvSpPr>
          <p:nvPr userDrawn="1">
            <p:ph type="body" sz="quarter" idx="17"/>
          </p:nvPr>
        </p:nvSpPr>
        <p:spPr>
          <a:xfrm>
            <a:off x="8566696" y="2115643"/>
            <a:ext cx="2397601" cy="355725"/>
          </a:xfrm>
        </p:spPr>
        <p:txBody>
          <a:bodyPr numCol="1" anchor="b">
            <a:noAutofit/>
          </a:bodyPr>
          <a:lstStyle>
            <a:lvl1pPr marL="0" indent="0">
              <a:lnSpc>
                <a:spcPct val="100000"/>
              </a:lnSpc>
              <a:buNone/>
              <a:defRPr sz="16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9" name="Titel 28">
            <a:extLst>
              <a:ext uri="{FF2B5EF4-FFF2-40B4-BE49-F238E27FC236}">
                <a16:creationId xmlns:a16="http://schemas.microsoft.com/office/drawing/2014/main" id="{5FF71F90-2B0F-4C17-99D7-0E0BA8B62BE2}"/>
              </a:ext>
            </a:extLst>
          </p:cNvPr>
          <p:cNvSpPr>
            <a:spLocks noGrp="1"/>
          </p:cNvSpPr>
          <p:nvPr>
            <p:ph type="title"/>
          </p:nvPr>
        </p:nvSpPr>
        <p:spPr/>
        <p:txBody>
          <a:bodyPr/>
          <a:lstStyle>
            <a:lvl1pPr>
              <a:defRPr>
                <a:latin typeface="Titillium Web" panose="00000500000000000000" pitchFamily="2" charset="0"/>
              </a:defRPr>
            </a:lvl1pPr>
          </a:lstStyle>
          <a:p>
            <a:r>
              <a:rPr lang="de-DE" dirty="0"/>
              <a:t>Mastertitelformat bearbeiten</a:t>
            </a:r>
          </a:p>
        </p:txBody>
      </p:sp>
    </p:spTree>
    <p:extLst>
      <p:ext uri="{BB962C8B-B14F-4D97-AF65-F5344CB8AC3E}">
        <p14:creationId xmlns:p14="http://schemas.microsoft.com/office/powerpoint/2010/main" val="409759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amp; Bild">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DD882440-8DBA-46D3-BCEE-4D576BDB80A7}"/>
              </a:ext>
            </a:extLst>
          </p:cNvPr>
          <p:cNvSpPr>
            <a:spLocks noGrp="1"/>
          </p:cNvSpPr>
          <p:nvPr>
            <p:ph type="pic" sz="quarter" idx="13" hasCustomPrompt="1"/>
          </p:nvPr>
        </p:nvSpPr>
        <p:spPr>
          <a:xfrm>
            <a:off x="3287032" y="965200"/>
            <a:ext cx="8904967" cy="5892800"/>
          </a:xfrm>
        </p:spPr>
        <p:txBody>
          <a:bodyPr/>
          <a:lstStyle>
            <a:lvl1pPr marL="0" indent="0">
              <a:buNone/>
              <a:defRPr>
                <a:latin typeface="Titillium Web" panose="00000500000000000000" pitchFamily="2" charset="0"/>
              </a:defRPr>
            </a:lvl1pPr>
          </a:lstStyle>
          <a:p>
            <a:r>
              <a:rPr lang="de-DE" dirty="0"/>
              <a:t> </a:t>
            </a:r>
          </a:p>
        </p:txBody>
      </p:sp>
      <p:sp>
        <p:nvSpPr>
          <p:cNvPr id="23" name="Textplatzhalter 22">
            <a:extLst>
              <a:ext uri="{FF2B5EF4-FFF2-40B4-BE49-F238E27FC236}">
                <a16:creationId xmlns:a16="http://schemas.microsoft.com/office/drawing/2014/main" id="{B77DB066-F9F9-412D-82F5-DA48BBF263AB}"/>
              </a:ext>
            </a:extLst>
          </p:cNvPr>
          <p:cNvSpPr>
            <a:spLocks noGrp="1"/>
          </p:cNvSpPr>
          <p:nvPr>
            <p:ph type="body" sz="quarter" idx="16" hasCustomPrompt="1"/>
          </p:nvPr>
        </p:nvSpPr>
        <p:spPr>
          <a:xfrm flipH="1">
            <a:off x="-50800" y="651679"/>
            <a:ext cx="5023521" cy="630980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l="-110" r="-110"/>
            </a:stretch>
          </a:blipFill>
        </p:spPr>
        <p:txBody>
          <a:bodyPr/>
          <a:lstStyle>
            <a:lvl1pPr marL="0" indent="0">
              <a:buNone/>
              <a:defRPr>
                <a:latin typeface="Titillium Web" panose="00000500000000000000" pitchFamily="2" charset="0"/>
              </a:defRPr>
            </a:lvl1pPr>
          </a:lstStyle>
          <a:p>
            <a:pPr lvl="0"/>
            <a:r>
              <a:rPr lang="de-DE" dirty="0"/>
              <a:t> </a:t>
            </a:r>
          </a:p>
        </p:txBody>
      </p:sp>
      <p:sp>
        <p:nvSpPr>
          <p:cNvPr id="3" name="Textplatzhalter 2">
            <a:extLst>
              <a:ext uri="{FF2B5EF4-FFF2-40B4-BE49-F238E27FC236}">
                <a16:creationId xmlns:a16="http://schemas.microsoft.com/office/drawing/2014/main" id="{35506A44-47E1-426A-B4D3-F23880548745}"/>
              </a:ext>
            </a:extLst>
          </p:cNvPr>
          <p:cNvSpPr>
            <a:spLocks noGrp="1"/>
          </p:cNvSpPr>
          <p:nvPr userDrawn="1">
            <p:ph type="body" sz="quarter" idx="14" hasCustomPrompt="1"/>
          </p:nvPr>
        </p:nvSpPr>
        <p:spPr>
          <a:xfrm>
            <a:off x="0" y="-11430"/>
            <a:ext cx="12192000" cy="1184448"/>
          </a:xfr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l="-2322" t="-8305" r="-2322" b="-2553"/>
            </a:stretch>
          </a:blipFill>
        </p:spPr>
        <p:txBody>
          <a:bodyPr/>
          <a:lstStyle>
            <a:lvl1pPr marL="0" indent="0">
              <a:buNone/>
              <a:defRPr>
                <a:latin typeface="Titillium Web" panose="00000500000000000000" pitchFamily="2" charset="0"/>
              </a:defRPr>
            </a:lvl1pPr>
          </a:lstStyle>
          <a:p>
            <a:pPr lvl="0"/>
            <a:r>
              <a:rPr lang="de-DE" dirty="0"/>
              <a:t> </a:t>
            </a:r>
          </a:p>
        </p:txBody>
      </p:sp>
      <p:sp>
        <p:nvSpPr>
          <p:cNvPr id="19" name="Textplatzhalter 18">
            <a:extLst>
              <a:ext uri="{FF2B5EF4-FFF2-40B4-BE49-F238E27FC236}">
                <a16:creationId xmlns:a16="http://schemas.microsoft.com/office/drawing/2014/main" id="{80BB028B-5746-40BA-B62C-248BB72B4757}"/>
              </a:ext>
            </a:extLst>
          </p:cNvPr>
          <p:cNvSpPr>
            <a:spLocks noGrp="1"/>
          </p:cNvSpPr>
          <p:nvPr userDrawn="1">
            <p:ph type="body" sz="quarter" idx="15" hasCustomPrompt="1"/>
          </p:nvPr>
        </p:nvSpPr>
        <p:spPr>
          <a:xfrm>
            <a:off x="202491" y="189127"/>
            <a:ext cx="673200" cy="673200"/>
          </a:xfrm>
          <a:blipFill>
            <a:blip r:embed="rId6"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
        <p:nvSpPr>
          <p:cNvPr id="29" name="Titel 28">
            <a:extLst>
              <a:ext uri="{FF2B5EF4-FFF2-40B4-BE49-F238E27FC236}">
                <a16:creationId xmlns:a16="http://schemas.microsoft.com/office/drawing/2014/main" id="{5FF71F90-2B0F-4C17-99D7-0E0BA8B62BE2}"/>
              </a:ext>
            </a:extLst>
          </p:cNvPr>
          <p:cNvSpPr>
            <a:spLocks noGrp="1"/>
          </p:cNvSpPr>
          <p:nvPr>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10" name="Textplatzhalter 4">
            <a:extLst>
              <a:ext uri="{FF2B5EF4-FFF2-40B4-BE49-F238E27FC236}">
                <a16:creationId xmlns:a16="http://schemas.microsoft.com/office/drawing/2014/main" id="{907F77BF-AC61-49DE-920C-B0B3311C573A}"/>
              </a:ext>
            </a:extLst>
          </p:cNvPr>
          <p:cNvSpPr>
            <a:spLocks noGrp="1"/>
          </p:cNvSpPr>
          <p:nvPr>
            <p:ph type="body" sz="quarter" idx="18"/>
          </p:nvPr>
        </p:nvSpPr>
        <p:spPr>
          <a:xfrm>
            <a:off x="609600" y="4022788"/>
            <a:ext cx="2398033" cy="938439"/>
          </a:xfrm>
        </p:spPr>
        <p:txBody>
          <a:bodyPr numCol="1">
            <a:noAutofit/>
          </a:bodyPr>
          <a:lstStyle>
            <a:lvl1pPr marL="0" indent="0">
              <a:lnSpc>
                <a:spcPct val="100000"/>
              </a:lnSpc>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1" name="Textplatzhalter 4">
            <a:extLst>
              <a:ext uri="{FF2B5EF4-FFF2-40B4-BE49-F238E27FC236}">
                <a16:creationId xmlns:a16="http://schemas.microsoft.com/office/drawing/2014/main" id="{70E1F708-D98E-4A1E-A308-D3B78DCE1944}"/>
              </a:ext>
            </a:extLst>
          </p:cNvPr>
          <p:cNvSpPr>
            <a:spLocks noGrp="1"/>
          </p:cNvSpPr>
          <p:nvPr>
            <p:ph type="body" sz="quarter" idx="19"/>
          </p:nvPr>
        </p:nvSpPr>
        <p:spPr>
          <a:xfrm>
            <a:off x="889433" y="2777278"/>
            <a:ext cx="2397600" cy="939600"/>
          </a:xfrm>
        </p:spPr>
        <p:txBody>
          <a:bodyPr numCol="1">
            <a:noAutofit/>
          </a:bodyPr>
          <a:lstStyle>
            <a:lvl1pPr marL="0" indent="0">
              <a:lnSpc>
                <a:spcPct val="100000"/>
              </a:lnSpc>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2" name="Textplatzhalter 4">
            <a:extLst>
              <a:ext uri="{FF2B5EF4-FFF2-40B4-BE49-F238E27FC236}">
                <a16:creationId xmlns:a16="http://schemas.microsoft.com/office/drawing/2014/main" id="{5954D900-E4FB-4057-ADBB-F8CC58AB5DFC}"/>
              </a:ext>
            </a:extLst>
          </p:cNvPr>
          <p:cNvSpPr>
            <a:spLocks noGrp="1"/>
          </p:cNvSpPr>
          <p:nvPr>
            <p:ph type="body" sz="quarter" idx="20"/>
          </p:nvPr>
        </p:nvSpPr>
        <p:spPr>
          <a:xfrm>
            <a:off x="1227703" y="2115643"/>
            <a:ext cx="2397601" cy="355725"/>
          </a:xfrm>
        </p:spPr>
        <p:txBody>
          <a:bodyPr numCol="1" anchor="b">
            <a:noAutofit/>
          </a:bodyPr>
          <a:lstStyle>
            <a:lvl1pPr marL="0" indent="0">
              <a:lnSpc>
                <a:spcPct val="100000"/>
              </a:lnSpc>
              <a:buNone/>
              <a:defRPr sz="16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Tree>
    <p:extLst>
      <p:ext uri="{BB962C8B-B14F-4D97-AF65-F5344CB8AC3E}">
        <p14:creationId xmlns:p14="http://schemas.microsoft.com/office/powerpoint/2010/main" val="369177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Vollbild">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DD882440-8DBA-46D3-BCEE-4D576BDB80A7}"/>
              </a:ext>
            </a:extLst>
          </p:cNvPr>
          <p:cNvSpPr>
            <a:spLocks noGrp="1"/>
          </p:cNvSpPr>
          <p:nvPr>
            <p:ph type="pic" sz="quarter" idx="13" hasCustomPrompt="1"/>
          </p:nvPr>
        </p:nvSpPr>
        <p:spPr>
          <a:xfrm>
            <a:off x="0" y="990600"/>
            <a:ext cx="12192000" cy="5867400"/>
          </a:xfrm>
        </p:spPr>
        <p:txBody>
          <a:bodyPr/>
          <a:lstStyle>
            <a:lvl1pPr marL="0" indent="0">
              <a:buNone/>
              <a:defRPr>
                <a:latin typeface="Titillium Web" panose="00000500000000000000" pitchFamily="2" charset="0"/>
              </a:defRPr>
            </a:lvl1pPr>
          </a:lstStyle>
          <a:p>
            <a:r>
              <a:rPr lang="de-DE" dirty="0"/>
              <a:t> </a:t>
            </a:r>
          </a:p>
        </p:txBody>
      </p:sp>
      <p:sp>
        <p:nvSpPr>
          <p:cNvPr id="3" name="Textplatzhalter 2">
            <a:extLst>
              <a:ext uri="{FF2B5EF4-FFF2-40B4-BE49-F238E27FC236}">
                <a16:creationId xmlns:a16="http://schemas.microsoft.com/office/drawing/2014/main" id="{35506A44-47E1-426A-B4D3-F23880548745}"/>
              </a:ext>
            </a:extLst>
          </p:cNvPr>
          <p:cNvSpPr>
            <a:spLocks noGrp="1"/>
          </p:cNvSpPr>
          <p:nvPr userDrawn="1">
            <p:ph type="body" sz="quarter" idx="14" hasCustomPrompt="1"/>
          </p:nvPr>
        </p:nvSpPr>
        <p:spPr>
          <a:xfrm>
            <a:off x="0" y="-11430"/>
            <a:ext cx="12192000" cy="118444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l="-2322" t="-8305" r="-2322" b="-2553"/>
            </a:stretch>
          </a:blipFill>
        </p:spPr>
        <p:txBody>
          <a:bodyPr/>
          <a:lstStyle>
            <a:lvl1pPr marL="0" indent="0">
              <a:buNone/>
              <a:defRPr>
                <a:latin typeface="Titillium Web" panose="00000500000000000000" pitchFamily="2" charset="0"/>
              </a:defRPr>
            </a:lvl1pPr>
          </a:lstStyle>
          <a:p>
            <a:pPr lvl="0"/>
            <a:r>
              <a:rPr lang="de-DE" dirty="0"/>
              <a:t> </a:t>
            </a:r>
          </a:p>
        </p:txBody>
      </p:sp>
      <p:sp>
        <p:nvSpPr>
          <p:cNvPr id="19" name="Textplatzhalter 18">
            <a:extLst>
              <a:ext uri="{FF2B5EF4-FFF2-40B4-BE49-F238E27FC236}">
                <a16:creationId xmlns:a16="http://schemas.microsoft.com/office/drawing/2014/main" id="{80BB028B-5746-40BA-B62C-248BB72B4757}"/>
              </a:ext>
            </a:extLst>
          </p:cNvPr>
          <p:cNvSpPr>
            <a:spLocks noGrp="1"/>
          </p:cNvSpPr>
          <p:nvPr userDrawn="1">
            <p:ph type="body" sz="quarter" idx="15" hasCustomPrompt="1"/>
          </p:nvPr>
        </p:nvSpPr>
        <p:spPr>
          <a:xfrm>
            <a:off x="202491" y="189127"/>
            <a:ext cx="673200" cy="673200"/>
          </a:xfrm>
          <a:blipFill>
            <a:blip r:embed="rId4"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
        <p:nvSpPr>
          <p:cNvPr id="29" name="Titel 28">
            <a:extLst>
              <a:ext uri="{FF2B5EF4-FFF2-40B4-BE49-F238E27FC236}">
                <a16:creationId xmlns:a16="http://schemas.microsoft.com/office/drawing/2014/main" id="{5FF71F90-2B0F-4C17-99D7-0E0BA8B62BE2}"/>
              </a:ext>
            </a:extLst>
          </p:cNvPr>
          <p:cNvSpPr>
            <a:spLocks noGrp="1"/>
          </p:cNvSpPr>
          <p:nvPr>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5" name="Textplatzhalter 4">
            <a:extLst>
              <a:ext uri="{FF2B5EF4-FFF2-40B4-BE49-F238E27FC236}">
                <a16:creationId xmlns:a16="http://schemas.microsoft.com/office/drawing/2014/main" id="{E574BBF7-935C-480E-B5F0-172AB014B96F}"/>
              </a:ext>
            </a:extLst>
          </p:cNvPr>
          <p:cNvSpPr>
            <a:spLocks noGrp="1"/>
          </p:cNvSpPr>
          <p:nvPr>
            <p:ph type="body" sz="quarter" idx="16" hasCustomPrompt="1"/>
          </p:nvPr>
        </p:nvSpPr>
        <p:spPr>
          <a:xfrm>
            <a:off x="0" y="6624638"/>
            <a:ext cx="12192000" cy="233362"/>
          </a:xfrm>
          <a: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l="-566" t="1754" r="-628" b="-35729"/>
            </a:stretch>
          </a:blipFill>
        </p:spPr>
        <p:txBody>
          <a:bodyPr/>
          <a:lstStyle>
            <a:lvl1pPr marL="0" indent="0">
              <a:buNone/>
              <a:defRPr>
                <a:latin typeface="Titillium Web" panose="00000500000000000000" pitchFamily="2" charset="0"/>
              </a:defRPr>
            </a:lvl1pPr>
          </a:lstStyle>
          <a:p>
            <a:pPr lvl="0"/>
            <a:r>
              <a:rPr lang="de-DE" dirty="0"/>
              <a:t> </a:t>
            </a:r>
          </a:p>
        </p:txBody>
      </p:sp>
    </p:spTree>
    <p:extLst>
      <p:ext uri="{BB962C8B-B14F-4D97-AF65-F5344CB8AC3E}">
        <p14:creationId xmlns:p14="http://schemas.microsoft.com/office/powerpoint/2010/main" val="219435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enplatzhalter 4">
            <a:extLst>
              <a:ext uri="{FF2B5EF4-FFF2-40B4-BE49-F238E27FC236}">
                <a16:creationId xmlns:a16="http://schemas.microsoft.com/office/drawing/2014/main" id="{9D6CF128-5205-43C9-BCE3-7310EFDE4B26}"/>
              </a:ext>
            </a:extLst>
          </p:cNvPr>
          <p:cNvSpPr>
            <a:spLocks noGrp="1"/>
          </p:cNvSpPr>
          <p:nvPr>
            <p:ph type="media" sz="quarter" idx="16"/>
          </p:nvPr>
        </p:nvSpPr>
        <p:spPr>
          <a:xfrm>
            <a:off x="0" y="1039906"/>
            <a:ext cx="12192000" cy="5727600"/>
          </a:xfrm>
        </p:spPr>
        <p:txBody>
          <a:bodyPr/>
          <a:lstStyle>
            <a:lvl1pPr marL="0" indent="0" algn="ctr">
              <a:spcBef>
                <a:spcPts val="0"/>
              </a:spcBef>
              <a:buNone/>
              <a:defRPr>
                <a:latin typeface="Titillium Web" panose="00000500000000000000" pitchFamily="2" charset="0"/>
              </a:defRPr>
            </a:lvl1pPr>
          </a:lstStyle>
          <a:p>
            <a:endParaRPr lang="de-DE" dirty="0"/>
          </a:p>
        </p:txBody>
      </p:sp>
      <p:sp>
        <p:nvSpPr>
          <p:cNvPr id="3" name="Textplatzhalter 2">
            <a:extLst>
              <a:ext uri="{FF2B5EF4-FFF2-40B4-BE49-F238E27FC236}">
                <a16:creationId xmlns:a16="http://schemas.microsoft.com/office/drawing/2014/main" id="{35506A44-47E1-426A-B4D3-F23880548745}"/>
              </a:ext>
            </a:extLst>
          </p:cNvPr>
          <p:cNvSpPr>
            <a:spLocks noGrp="1"/>
          </p:cNvSpPr>
          <p:nvPr userDrawn="1">
            <p:ph type="body" sz="quarter" idx="14" hasCustomPrompt="1"/>
          </p:nvPr>
        </p:nvSpPr>
        <p:spPr>
          <a:xfrm>
            <a:off x="0" y="-11430"/>
            <a:ext cx="12192000" cy="118444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l="-2322" t="-8305" r="-2322" b="-2553"/>
            </a:stretch>
          </a:blipFill>
        </p:spPr>
        <p:txBody>
          <a:bodyPr/>
          <a:lstStyle>
            <a:lvl1pPr marL="0" indent="0">
              <a:buNone/>
              <a:defRPr>
                <a:latin typeface="Titillium Web" panose="00000500000000000000" pitchFamily="2" charset="0"/>
              </a:defRPr>
            </a:lvl1pPr>
          </a:lstStyle>
          <a:p>
            <a:pPr lvl="0"/>
            <a:r>
              <a:rPr lang="de-DE" dirty="0"/>
              <a:t> </a:t>
            </a:r>
          </a:p>
        </p:txBody>
      </p:sp>
      <p:sp>
        <p:nvSpPr>
          <p:cNvPr id="19" name="Textplatzhalter 18">
            <a:extLst>
              <a:ext uri="{FF2B5EF4-FFF2-40B4-BE49-F238E27FC236}">
                <a16:creationId xmlns:a16="http://schemas.microsoft.com/office/drawing/2014/main" id="{80BB028B-5746-40BA-B62C-248BB72B4757}"/>
              </a:ext>
            </a:extLst>
          </p:cNvPr>
          <p:cNvSpPr>
            <a:spLocks noGrp="1"/>
          </p:cNvSpPr>
          <p:nvPr userDrawn="1">
            <p:ph type="body" sz="quarter" idx="15" hasCustomPrompt="1"/>
          </p:nvPr>
        </p:nvSpPr>
        <p:spPr>
          <a:xfrm>
            <a:off x="202491" y="189127"/>
            <a:ext cx="673200" cy="673200"/>
          </a:xfrm>
          <a:blipFill>
            <a:blip r:embed="rId4"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
        <p:nvSpPr>
          <p:cNvPr id="29" name="Titel 28">
            <a:extLst>
              <a:ext uri="{FF2B5EF4-FFF2-40B4-BE49-F238E27FC236}">
                <a16:creationId xmlns:a16="http://schemas.microsoft.com/office/drawing/2014/main" id="{5FF71F90-2B0F-4C17-99D7-0E0BA8B62BE2}"/>
              </a:ext>
            </a:extLst>
          </p:cNvPr>
          <p:cNvSpPr>
            <a:spLocks noGrp="1"/>
          </p:cNvSpPr>
          <p:nvPr>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7" name="Textplatzhalter 4">
            <a:extLst>
              <a:ext uri="{FF2B5EF4-FFF2-40B4-BE49-F238E27FC236}">
                <a16:creationId xmlns:a16="http://schemas.microsoft.com/office/drawing/2014/main" id="{8C60F9A2-1F46-42EC-B908-25B9C89D920F}"/>
              </a:ext>
            </a:extLst>
          </p:cNvPr>
          <p:cNvSpPr>
            <a:spLocks noGrp="1"/>
          </p:cNvSpPr>
          <p:nvPr>
            <p:ph type="body" sz="quarter" idx="17" hasCustomPrompt="1"/>
          </p:nvPr>
        </p:nvSpPr>
        <p:spPr>
          <a:xfrm>
            <a:off x="0" y="6624638"/>
            <a:ext cx="12192000" cy="233362"/>
          </a:xfrm>
          <a: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l="-566" t="1754" r="-628" b="-35729"/>
            </a:stretch>
          </a:blipFill>
        </p:spPr>
        <p:txBody>
          <a:bodyPr/>
          <a:lstStyle>
            <a:lvl1pPr marL="0" indent="0">
              <a:buNone/>
              <a:defRPr>
                <a:latin typeface="Titillium Web" panose="00000500000000000000" pitchFamily="2" charset="0"/>
              </a:defRPr>
            </a:lvl1pPr>
          </a:lstStyle>
          <a:p>
            <a:pPr lvl="0"/>
            <a:r>
              <a:rPr lang="de-DE" dirty="0"/>
              <a:t> </a:t>
            </a:r>
          </a:p>
        </p:txBody>
      </p:sp>
    </p:spTree>
    <p:extLst>
      <p:ext uri="{BB962C8B-B14F-4D97-AF65-F5344CB8AC3E}">
        <p14:creationId xmlns:p14="http://schemas.microsoft.com/office/powerpoint/2010/main" val="3450514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m &amp;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CB75E-E605-41A4-ADCF-4CA908FE3B90}"/>
              </a:ext>
            </a:extLst>
          </p:cNvPr>
          <p:cNvSpPr>
            <a:spLocks noGrp="1"/>
          </p:cNvSpPr>
          <p:nvPr userDrawn="1">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8" name="Diagrammplatzhalter 7">
            <a:extLst>
              <a:ext uri="{FF2B5EF4-FFF2-40B4-BE49-F238E27FC236}">
                <a16:creationId xmlns:a16="http://schemas.microsoft.com/office/drawing/2014/main" id="{DD3A84C8-9184-4CF0-8802-8D74643B255E}"/>
              </a:ext>
            </a:extLst>
          </p:cNvPr>
          <p:cNvSpPr>
            <a:spLocks noGrp="1"/>
          </p:cNvSpPr>
          <p:nvPr>
            <p:ph type="chart" sz="quarter" idx="14"/>
          </p:nvPr>
        </p:nvSpPr>
        <p:spPr>
          <a:xfrm>
            <a:off x="371475" y="1376363"/>
            <a:ext cx="11449050" cy="3060700"/>
          </a:xfrm>
        </p:spPr>
        <p:txBody>
          <a:bodyPr/>
          <a:lstStyle>
            <a:lvl1pPr>
              <a:defRPr>
                <a:latin typeface="Titillium Web" panose="00000500000000000000" pitchFamily="2" charset="0"/>
              </a:defRPr>
            </a:lvl1pPr>
          </a:lstStyle>
          <a:p>
            <a:endParaRPr lang="de-DE" dirty="0"/>
          </a:p>
        </p:txBody>
      </p:sp>
      <p:sp>
        <p:nvSpPr>
          <p:cNvPr id="16" name="Rechteck 15">
            <a:extLst>
              <a:ext uri="{FF2B5EF4-FFF2-40B4-BE49-F238E27FC236}">
                <a16:creationId xmlns:a16="http://schemas.microsoft.com/office/drawing/2014/main" id="{7B04B5AC-960E-4D4B-B6F1-50DF64214658}"/>
              </a:ext>
            </a:extLst>
          </p:cNvPr>
          <p:cNvSpPr/>
          <p:nvPr userDrawn="1"/>
        </p:nvSpPr>
        <p:spPr>
          <a:xfrm>
            <a:off x="0" y="4753060"/>
            <a:ext cx="12192000" cy="2052000"/>
          </a:xfrm>
          <a:prstGeom prst="rect">
            <a:avLst/>
          </a:prstGeom>
          <a:solidFill>
            <a:schemeClr val="bg1"/>
          </a:solidFill>
          <a:ln>
            <a:noFill/>
          </a:ln>
          <a:effectLst>
            <a:outerShdw blurRad="1016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sp>
        <p:nvSpPr>
          <p:cNvPr id="14" name="Rechteck 13">
            <a:extLst>
              <a:ext uri="{FF2B5EF4-FFF2-40B4-BE49-F238E27FC236}">
                <a16:creationId xmlns:a16="http://schemas.microsoft.com/office/drawing/2014/main" id="{7DFB29B3-5475-49EE-A9FE-D7461D9225AF}"/>
              </a:ext>
            </a:extLst>
          </p:cNvPr>
          <p:cNvSpPr/>
          <p:nvPr userDrawn="1"/>
        </p:nvSpPr>
        <p:spPr>
          <a:xfrm>
            <a:off x="0" y="6748037"/>
            <a:ext cx="12192000" cy="109963"/>
          </a:xfrm>
          <a:prstGeom prst="rect">
            <a:avLst/>
          </a:prstGeom>
          <a:solidFill>
            <a:schemeClr val="accent1"/>
          </a:solidFill>
          <a:ln>
            <a:noFill/>
          </a:ln>
          <a:effectLst>
            <a:outerShdw blurRad="63500" dist="25400" dir="162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sp>
        <p:nvSpPr>
          <p:cNvPr id="5" name="Textplatzhalter 4">
            <a:extLst>
              <a:ext uri="{FF2B5EF4-FFF2-40B4-BE49-F238E27FC236}">
                <a16:creationId xmlns:a16="http://schemas.microsoft.com/office/drawing/2014/main" id="{A168B03E-383B-47B8-A15C-8017B321232C}"/>
              </a:ext>
            </a:extLst>
          </p:cNvPr>
          <p:cNvSpPr>
            <a:spLocks noGrp="1"/>
          </p:cNvSpPr>
          <p:nvPr userDrawn="1">
            <p:ph type="body" sz="quarter" idx="10"/>
          </p:nvPr>
        </p:nvSpPr>
        <p:spPr>
          <a:xfrm>
            <a:off x="371475" y="5490209"/>
            <a:ext cx="3427412" cy="891540"/>
          </a:xfrm>
        </p:spPr>
        <p:txBody>
          <a:bodyPr numCol="1">
            <a:noAutofit/>
          </a:bodyPr>
          <a:lstStyle>
            <a:lvl1pPr marL="0" indent="0">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4" name="Textplatzhalter 4">
            <a:extLst>
              <a:ext uri="{FF2B5EF4-FFF2-40B4-BE49-F238E27FC236}">
                <a16:creationId xmlns:a16="http://schemas.microsoft.com/office/drawing/2014/main" id="{A85F7D30-BEA2-4D31-8BB8-87090B7195DD}"/>
              </a:ext>
            </a:extLst>
          </p:cNvPr>
          <p:cNvSpPr>
            <a:spLocks noGrp="1"/>
          </p:cNvSpPr>
          <p:nvPr>
            <p:ph type="body" sz="quarter" idx="11"/>
          </p:nvPr>
        </p:nvSpPr>
        <p:spPr>
          <a:xfrm>
            <a:off x="4382400" y="5490210"/>
            <a:ext cx="3427200" cy="891540"/>
          </a:xfrm>
        </p:spPr>
        <p:txBody>
          <a:bodyPr numCol="1">
            <a:noAutofit/>
          </a:bodyPr>
          <a:lstStyle>
            <a:lvl1pPr marL="0" indent="0">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5" name="Textplatzhalter 4">
            <a:extLst>
              <a:ext uri="{FF2B5EF4-FFF2-40B4-BE49-F238E27FC236}">
                <a16:creationId xmlns:a16="http://schemas.microsoft.com/office/drawing/2014/main" id="{B2BE253E-4FB0-44BA-821E-52B73E6A9653}"/>
              </a:ext>
            </a:extLst>
          </p:cNvPr>
          <p:cNvSpPr>
            <a:spLocks noGrp="1"/>
          </p:cNvSpPr>
          <p:nvPr>
            <p:ph type="body" sz="quarter" idx="12"/>
          </p:nvPr>
        </p:nvSpPr>
        <p:spPr>
          <a:xfrm>
            <a:off x="8393113" y="5490210"/>
            <a:ext cx="3427411" cy="891540"/>
          </a:xfrm>
        </p:spPr>
        <p:txBody>
          <a:bodyPr numCol="1">
            <a:noAutofit/>
          </a:bodyPr>
          <a:lstStyle>
            <a:lvl1pPr marL="0" indent="0">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6" name="Textplatzhalter 4">
            <a:extLst>
              <a:ext uri="{FF2B5EF4-FFF2-40B4-BE49-F238E27FC236}">
                <a16:creationId xmlns:a16="http://schemas.microsoft.com/office/drawing/2014/main" id="{39518A87-3AC8-45E5-A337-C52646F98805}"/>
              </a:ext>
            </a:extLst>
          </p:cNvPr>
          <p:cNvSpPr>
            <a:spLocks noGrp="1"/>
          </p:cNvSpPr>
          <p:nvPr>
            <p:ph type="body" sz="quarter" idx="13"/>
          </p:nvPr>
        </p:nvSpPr>
        <p:spPr>
          <a:xfrm>
            <a:off x="371475" y="4966334"/>
            <a:ext cx="11449050" cy="355725"/>
          </a:xfrm>
        </p:spPr>
        <p:txBody>
          <a:bodyPr numCol="1" anchor="b">
            <a:noAutofit/>
          </a:bodyPr>
          <a:lstStyle>
            <a:lvl1pPr marL="0" indent="0">
              <a:buNone/>
              <a:defRPr sz="16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Tree>
    <p:extLst>
      <p:ext uri="{BB962C8B-B14F-4D97-AF65-F5344CB8AC3E}">
        <p14:creationId xmlns:p14="http://schemas.microsoft.com/office/powerpoint/2010/main" val="1069815105"/>
      </p:ext>
    </p:extLst>
  </p:cSld>
  <p:clrMapOvr>
    <a:masterClrMapping/>
  </p:clrMapOvr>
  <p:extLst>
    <p:ext uri="{DCECCB84-F9BA-43D5-87BE-67443E8EF086}">
      <p15:sldGuideLst xmlns:p15="http://schemas.microsoft.com/office/powerpoint/2012/main">
        <p15:guide id="1" orient="horz" pos="2795" userDrawn="1">
          <p15:clr>
            <a:srgbClr val="FBAE40"/>
          </p15:clr>
        </p15:guide>
        <p15:guide id="2" orient="horz" pos="298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amp;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CB75E-E605-41A4-ADCF-4CA908FE3B90}"/>
              </a:ext>
            </a:extLst>
          </p:cNvPr>
          <p:cNvSpPr>
            <a:spLocks noGrp="1"/>
          </p:cNvSpPr>
          <p:nvPr userDrawn="1">
            <p:ph type="title"/>
          </p:nvPr>
        </p:nvSpPr>
        <p:spPr/>
        <p:txBody>
          <a:bodyPr/>
          <a:lstStyle>
            <a:lvl1pPr>
              <a:defRPr>
                <a:latin typeface="Titillium Web" panose="00000500000000000000" pitchFamily="2" charset="0"/>
              </a:defRPr>
            </a:lvl1pPr>
          </a:lstStyle>
          <a:p>
            <a:r>
              <a:rPr lang="de-DE" dirty="0"/>
              <a:t>Mastertitelformat bearbeiten</a:t>
            </a:r>
          </a:p>
        </p:txBody>
      </p:sp>
      <p:sp>
        <p:nvSpPr>
          <p:cNvPr id="16" name="Rechteck 15">
            <a:extLst>
              <a:ext uri="{FF2B5EF4-FFF2-40B4-BE49-F238E27FC236}">
                <a16:creationId xmlns:a16="http://schemas.microsoft.com/office/drawing/2014/main" id="{7B04B5AC-960E-4D4B-B6F1-50DF64214658}"/>
              </a:ext>
            </a:extLst>
          </p:cNvPr>
          <p:cNvSpPr/>
          <p:nvPr userDrawn="1"/>
        </p:nvSpPr>
        <p:spPr>
          <a:xfrm>
            <a:off x="0" y="4752975"/>
            <a:ext cx="12192000" cy="2052085"/>
          </a:xfrm>
          <a:prstGeom prst="rect">
            <a:avLst/>
          </a:prstGeom>
          <a:solidFill>
            <a:schemeClr val="bg1"/>
          </a:solidFill>
          <a:ln>
            <a:noFill/>
          </a:ln>
          <a:effectLst>
            <a:outerShdw blurRad="1016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sp>
        <p:nvSpPr>
          <p:cNvPr id="14" name="Rechteck 13">
            <a:extLst>
              <a:ext uri="{FF2B5EF4-FFF2-40B4-BE49-F238E27FC236}">
                <a16:creationId xmlns:a16="http://schemas.microsoft.com/office/drawing/2014/main" id="{7DFB29B3-5475-49EE-A9FE-D7461D9225AF}"/>
              </a:ext>
            </a:extLst>
          </p:cNvPr>
          <p:cNvSpPr/>
          <p:nvPr userDrawn="1"/>
        </p:nvSpPr>
        <p:spPr>
          <a:xfrm>
            <a:off x="0" y="6748037"/>
            <a:ext cx="12192000" cy="109963"/>
          </a:xfrm>
          <a:prstGeom prst="rect">
            <a:avLst/>
          </a:prstGeom>
          <a:solidFill>
            <a:schemeClr val="accent1"/>
          </a:solidFill>
          <a:ln>
            <a:noFill/>
          </a:ln>
          <a:effectLst>
            <a:outerShdw blurRad="63500" dist="25400" dir="162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sp>
        <p:nvSpPr>
          <p:cNvPr id="5" name="Textplatzhalter 4">
            <a:extLst>
              <a:ext uri="{FF2B5EF4-FFF2-40B4-BE49-F238E27FC236}">
                <a16:creationId xmlns:a16="http://schemas.microsoft.com/office/drawing/2014/main" id="{A168B03E-383B-47B8-A15C-8017B321232C}"/>
              </a:ext>
            </a:extLst>
          </p:cNvPr>
          <p:cNvSpPr>
            <a:spLocks noGrp="1"/>
          </p:cNvSpPr>
          <p:nvPr userDrawn="1">
            <p:ph type="body" sz="quarter" idx="10"/>
          </p:nvPr>
        </p:nvSpPr>
        <p:spPr>
          <a:xfrm>
            <a:off x="371475" y="5490209"/>
            <a:ext cx="3427412" cy="891540"/>
          </a:xfrm>
        </p:spPr>
        <p:txBody>
          <a:bodyPr numCol="1">
            <a:noAutofit/>
          </a:bodyPr>
          <a:lstStyle>
            <a:lvl1pPr marL="0" indent="0">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4" name="Textplatzhalter 4">
            <a:extLst>
              <a:ext uri="{FF2B5EF4-FFF2-40B4-BE49-F238E27FC236}">
                <a16:creationId xmlns:a16="http://schemas.microsoft.com/office/drawing/2014/main" id="{A85F7D30-BEA2-4D31-8BB8-87090B7195DD}"/>
              </a:ext>
            </a:extLst>
          </p:cNvPr>
          <p:cNvSpPr>
            <a:spLocks noGrp="1"/>
          </p:cNvSpPr>
          <p:nvPr>
            <p:ph type="body" sz="quarter" idx="11"/>
          </p:nvPr>
        </p:nvSpPr>
        <p:spPr>
          <a:xfrm>
            <a:off x="4382400" y="5490210"/>
            <a:ext cx="3427200" cy="891540"/>
          </a:xfrm>
        </p:spPr>
        <p:txBody>
          <a:bodyPr numCol="1">
            <a:noAutofit/>
          </a:bodyPr>
          <a:lstStyle>
            <a:lvl1pPr marL="0" indent="0">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5" name="Textplatzhalter 4">
            <a:extLst>
              <a:ext uri="{FF2B5EF4-FFF2-40B4-BE49-F238E27FC236}">
                <a16:creationId xmlns:a16="http://schemas.microsoft.com/office/drawing/2014/main" id="{B2BE253E-4FB0-44BA-821E-52B73E6A9653}"/>
              </a:ext>
            </a:extLst>
          </p:cNvPr>
          <p:cNvSpPr>
            <a:spLocks noGrp="1"/>
          </p:cNvSpPr>
          <p:nvPr>
            <p:ph type="body" sz="quarter" idx="12"/>
          </p:nvPr>
        </p:nvSpPr>
        <p:spPr>
          <a:xfrm>
            <a:off x="8393113" y="5490210"/>
            <a:ext cx="3427411" cy="891540"/>
          </a:xfrm>
        </p:spPr>
        <p:txBody>
          <a:bodyPr numCol="1">
            <a:noAutofit/>
          </a:bodyPr>
          <a:lstStyle>
            <a:lvl1pPr marL="0" indent="0">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26" name="Textplatzhalter 4">
            <a:extLst>
              <a:ext uri="{FF2B5EF4-FFF2-40B4-BE49-F238E27FC236}">
                <a16:creationId xmlns:a16="http://schemas.microsoft.com/office/drawing/2014/main" id="{39518A87-3AC8-45E5-A337-C52646F98805}"/>
              </a:ext>
            </a:extLst>
          </p:cNvPr>
          <p:cNvSpPr>
            <a:spLocks noGrp="1"/>
          </p:cNvSpPr>
          <p:nvPr>
            <p:ph type="body" sz="quarter" idx="13"/>
          </p:nvPr>
        </p:nvSpPr>
        <p:spPr>
          <a:xfrm>
            <a:off x="371475" y="4966334"/>
            <a:ext cx="11449050" cy="355725"/>
          </a:xfrm>
        </p:spPr>
        <p:txBody>
          <a:bodyPr numCol="1" anchor="b">
            <a:noAutofit/>
          </a:bodyPr>
          <a:lstStyle>
            <a:lvl1pPr marL="0" indent="0">
              <a:buNone/>
              <a:defRPr sz="16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4" name="Tabellenplatzhalter 3">
            <a:extLst>
              <a:ext uri="{FF2B5EF4-FFF2-40B4-BE49-F238E27FC236}">
                <a16:creationId xmlns:a16="http://schemas.microsoft.com/office/drawing/2014/main" id="{D5C1E297-26CB-43C2-9EE9-6A9B31EB66AC}"/>
              </a:ext>
            </a:extLst>
          </p:cNvPr>
          <p:cNvSpPr>
            <a:spLocks noGrp="1"/>
          </p:cNvSpPr>
          <p:nvPr>
            <p:ph type="tbl" sz="quarter" idx="15"/>
          </p:nvPr>
        </p:nvSpPr>
        <p:spPr>
          <a:xfrm>
            <a:off x="371475" y="1376363"/>
            <a:ext cx="11449050" cy="3060700"/>
          </a:xfrm>
        </p:spPr>
        <p:txBody>
          <a:bodyPr/>
          <a:lstStyle>
            <a:lvl1pPr>
              <a:defRPr>
                <a:latin typeface="Titillium Web" panose="00000500000000000000" pitchFamily="2" charset="0"/>
              </a:defRPr>
            </a:lvl1pPr>
          </a:lstStyle>
          <a:p>
            <a:endParaRPr lang="de-DE" dirty="0"/>
          </a:p>
        </p:txBody>
      </p:sp>
    </p:spTree>
    <p:extLst>
      <p:ext uri="{BB962C8B-B14F-4D97-AF65-F5344CB8AC3E}">
        <p14:creationId xmlns:p14="http://schemas.microsoft.com/office/powerpoint/2010/main" val="2541889402"/>
      </p:ext>
    </p:extLst>
  </p:cSld>
  <p:clrMapOvr>
    <a:masterClrMapping/>
  </p:clrMapOvr>
  <p:extLst>
    <p:ext uri="{DCECCB84-F9BA-43D5-87BE-67443E8EF086}">
      <p15:sldGuideLst xmlns:p15="http://schemas.microsoft.com/office/powerpoint/2012/main">
        <p15:guide id="1" orient="horz" pos="2795" userDrawn="1">
          <p15:clr>
            <a:srgbClr val="FBAE40"/>
          </p15:clr>
        </p15:guide>
        <p15:guide id="2" orient="horz" pos="298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bschluss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DD882440-8DBA-46D3-BCEE-4D576BDB80A7}"/>
              </a:ext>
            </a:extLst>
          </p:cNvPr>
          <p:cNvSpPr>
            <a:spLocks noGrp="1"/>
          </p:cNvSpPr>
          <p:nvPr>
            <p:ph type="pic" sz="quarter" idx="13"/>
          </p:nvPr>
        </p:nvSpPr>
        <p:spPr>
          <a:xfrm>
            <a:off x="3434316" y="0"/>
            <a:ext cx="8757684" cy="6858000"/>
          </a:xfrm>
        </p:spPr>
        <p:txBody>
          <a:bodyPr/>
          <a:lstStyle>
            <a:lvl1pPr>
              <a:defRPr>
                <a:latin typeface="Titillium Web" panose="00000500000000000000" pitchFamily="2" charset="0"/>
              </a:defRPr>
            </a:lvl1pPr>
          </a:lstStyle>
          <a:p>
            <a:endParaRPr lang="de-DE" dirty="0"/>
          </a:p>
        </p:txBody>
      </p:sp>
      <p:sp>
        <p:nvSpPr>
          <p:cNvPr id="23" name="Textplatzhalter 22">
            <a:extLst>
              <a:ext uri="{FF2B5EF4-FFF2-40B4-BE49-F238E27FC236}">
                <a16:creationId xmlns:a16="http://schemas.microsoft.com/office/drawing/2014/main" id="{B77DB066-F9F9-412D-82F5-DA48BBF263AB}"/>
              </a:ext>
            </a:extLst>
          </p:cNvPr>
          <p:cNvSpPr>
            <a:spLocks noGrp="1"/>
          </p:cNvSpPr>
          <p:nvPr>
            <p:ph type="body" sz="quarter" idx="16" hasCustomPrompt="1"/>
          </p:nvPr>
        </p:nvSpPr>
        <p:spPr>
          <a:xfrm>
            <a:off x="0" y="-10633"/>
            <a:ext cx="5354168" cy="6882415"/>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l="-2338" t="-9030" r="-1" b="-9030"/>
            </a:stretch>
          </a:blipFill>
        </p:spPr>
        <p:txBody>
          <a:bodyPr/>
          <a:lstStyle>
            <a:lvl1pPr marL="0" indent="0">
              <a:buNone/>
              <a:defRPr>
                <a:latin typeface="Titillium Web" panose="00000500000000000000" pitchFamily="2" charset="0"/>
              </a:defRPr>
            </a:lvl1pPr>
          </a:lstStyle>
          <a:p>
            <a:pPr lvl="0"/>
            <a:r>
              <a:rPr lang="de-DE" dirty="0"/>
              <a:t> </a:t>
            </a:r>
          </a:p>
        </p:txBody>
      </p:sp>
      <p:sp>
        <p:nvSpPr>
          <p:cNvPr id="19" name="Textplatzhalter 18">
            <a:extLst>
              <a:ext uri="{FF2B5EF4-FFF2-40B4-BE49-F238E27FC236}">
                <a16:creationId xmlns:a16="http://schemas.microsoft.com/office/drawing/2014/main" id="{80BB028B-5746-40BA-B62C-248BB72B4757}"/>
              </a:ext>
            </a:extLst>
          </p:cNvPr>
          <p:cNvSpPr>
            <a:spLocks noGrp="1"/>
          </p:cNvSpPr>
          <p:nvPr userDrawn="1">
            <p:ph type="body" sz="quarter" idx="15" hasCustomPrompt="1"/>
          </p:nvPr>
        </p:nvSpPr>
        <p:spPr>
          <a:xfrm>
            <a:off x="202491" y="189127"/>
            <a:ext cx="1187236" cy="1187236"/>
          </a:xfrm>
          <a:blipFill>
            <a:blip r:embed="rId4" cstate="screen">
              <a:extLst>
                <a:ext uri="{28A0092B-C50C-407E-A947-70E740481C1C}">
                  <a14:useLocalDpi xmlns:a14="http://schemas.microsoft.com/office/drawing/2010/main"/>
                </a:ext>
              </a:extLst>
            </a:blip>
            <a:srcRect/>
            <a:stretch>
              <a:fillRect/>
            </a:stretch>
          </a:blipFill>
        </p:spPr>
        <p:txBody>
          <a:bodyPr/>
          <a:lstStyle>
            <a:lvl1pPr marL="0" indent="0">
              <a:buNone/>
              <a:defRPr>
                <a:latin typeface="Titillium Web" panose="00000500000000000000" pitchFamily="2" charset="0"/>
              </a:defRPr>
            </a:lvl1pPr>
          </a:lstStyle>
          <a:p>
            <a:pPr lvl="0"/>
            <a:r>
              <a:rPr lang="de-DE" dirty="0"/>
              <a:t>  </a:t>
            </a:r>
          </a:p>
        </p:txBody>
      </p:sp>
      <p:sp>
        <p:nvSpPr>
          <p:cNvPr id="10" name="Textplatzhalter 4">
            <a:extLst>
              <a:ext uri="{FF2B5EF4-FFF2-40B4-BE49-F238E27FC236}">
                <a16:creationId xmlns:a16="http://schemas.microsoft.com/office/drawing/2014/main" id="{907F77BF-AC61-49DE-920C-B0B3311C573A}"/>
              </a:ext>
            </a:extLst>
          </p:cNvPr>
          <p:cNvSpPr>
            <a:spLocks noGrp="1"/>
          </p:cNvSpPr>
          <p:nvPr>
            <p:ph type="body" sz="quarter" idx="18"/>
          </p:nvPr>
        </p:nvSpPr>
        <p:spPr>
          <a:xfrm>
            <a:off x="371475" y="4497770"/>
            <a:ext cx="3254416" cy="579056"/>
          </a:xfrm>
        </p:spPr>
        <p:txBody>
          <a:bodyPr numCol="1">
            <a:noAutofit/>
          </a:bodyPr>
          <a:lstStyle>
            <a:lvl1pPr marL="0" indent="0">
              <a:lnSpc>
                <a:spcPct val="100000"/>
              </a:lnSpc>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1" name="Textplatzhalter 4">
            <a:extLst>
              <a:ext uri="{FF2B5EF4-FFF2-40B4-BE49-F238E27FC236}">
                <a16:creationId xmlns:a16="http://schemas.microsoft.com/office/drawing/2014/main" id="{70E1F708-D98E-4A1E-A308-D3B78DCE1944}"/>
              </a:ext>
            </a:extLst>
          </p:cNvPr>
          <p:cNvSpPr>
            <a:spLocks noGrp="1"/>
          </p:cNvSpPr>
          <p:nvPr>
            <p:ph type="body" sz="quarter" idx="19"/>
          </p:nvPr>
        </p:nvSpPr>
        <p:spPr>
          <a:xfrm>
            <a:off x="371475" y="3548803"/>
            <a:ext cx="3253828" cy="832697"/>
          </a:xfrm>
        </p:spPr>
        <p:txBody>
          <a:bodyPr numCol="1">
            <a:noAutofit/>
          </a:bodyPr>
          <a:lstStyle>
            <a:lvl1pPr marL="0" indent="0">
              <a:lnSpc>
                <a:spcPct val="100000"/>
              </a:lnSpc>
              <a:buNone/>
              <a:defRPr sz="14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
        <p:nvSpPr>
          <p:cNvPr id="12" name="Textplatzhalter 4">
            <a:extLst>
              <a:ext uri="{FF2B5EF4-FFF2-40B4-BE49-F238E27FC236}">
                <a16:creationId xmlns:a16="http://schemas.microsoft.com/office/drawing/2014/main" id="{5954D900-E4FB-4057-ADBB-F8CC58AB5DFC}"/>
              </a:ext>
            </a:extLst>
          </p:cNvPr>
          <p:cNvSpPr>
            <a:spLocks noGrp="1"/>
          </p:cNvSpPr>
          <p:nvPr>
            <p:ph type="body" sz="quarter" idx="20"/>
          </p:nvPr>
        </p:nvSpPr>
        <p:spPr>
          <a:xfrm>
            <a:off x="371475" y="2970988"/>
            <a:ext cx="3253829" cy="355725"/>
          </a:xfrm>
        </p:spPr>
        <p:txBody>
          <a:bodyPr numCol="1" anchor="b">
            <a:noAutofit/>
          </a:bodyPr>
          <a:lstStyle>
            <a:lvl1pPr marL="0" indent="0">
              <a:lnSpc>
                <a:spcPct val="100000"/>
              </a:lnSpc>
              <a:buNone/>
              <a:defRPr sz="2000" b="1" spc="300">
                <a:solidFill>
                  <a:schemeClr val="tx2"/>
                </a:solidFill>
                <a:latin typeface="Titillium Web" panose="00000500000000000000" pitchFamily="2" charset="0"/>
              </a:defRPr>
            </a:lvl1pPr>
            <a:lvl2pPr>
              <a:defRPr sz="1400"/>
            </a:lvl2pPr>
            <a:lvl3pPr>
              <a:defRPr sz="1400"/>
            </a:lvl3pPr>
            <a:lvl4pPr>
              <a:defRPr sz="1400"/>
            </a:lvl4pPr>
            <a:lvl5pPr>
              <a:defRPr sz="1400"/>
            </a:lvl5pPr>
          </a:lstStyle>
          <a:p>
            <a:pPr lvl="0"/>
            <a:r>
              <a:rPr lang="de-DE" dirty="0"/>
              <a:t>Mastertextformat bearbeiten</a:t>
            </a:r>
          </a:p>
        </p:txBody>
      </p:sp>
    </p:spTree>
    <p:extLst>
      <p:ext uri="{BB962C8B-B14F-4D97-AF65-F5344CB8AC3E}">
        <p14:creationId xmlns:p14="http://schemas.microsoft.com/office/powerpoint/2010/main" val="263651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03809-2F27-472D-8386-57D829ED7127}"/>
              </a:ext>
            </a:extLst>
          </p:cNvPr>
          <p:cNvSpPr>
            <a:spLocks noGrp="1"/>
          </p:cNvSpPr>
          <p:nvPr>
            <p:ph type="title"/>
          </p:nvPr>
        </p:nvSpPr>
        <p:spPr/>
        <p:txBody>
          <a:bodyPr/>
          <a:lstStyle>
            <a:lvl1pPr>
              <a:defRPr>
                <a:latin typeface="Titillium Web" panose="00000500000000000000" pitchFamily="2" charset="0"/>
              </a:defRPr>
            </a:lvl1pPr>
          </a:lstStyle>
          <a:p>
            <a:r>
              <a:rPr lang="de-DE" dirty="0"/>
              <a:t>Mastertitelformat bearbeiten</a:t>
            </a:r>
          </a:p>
        </p:txBody>
      </p:sp>
    </p:spTree>
    <p:extLst>
      <p:ext uri="{BB962C8B-B14F-4D97-AF65-F5344CB8AC3E}">
        <p14:creationId xmlns:p14="http://schemas.microsoft.com/office/powerpoint/2010/main" val="691028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1836231" y="287999"/>
            <a:ext cx="9515982" cy="1268795"/>
          </a:xfrm>
        </p:spPr>
        <p:txBody>
          <a:bodyPr>
            <a:normAutofit/>
          </a:bodyPr>
          <a:lstStyle>
            <a:lvl1pPr>
              <a:defRPr sz="3200"/>
            </a:lvl1pPr>
          </a:lstStyle>
          <a:p>
            <a:r>
              <a:rPr lang="pl-PL" dirty="0"/>
              <a:t>Kliknij, aby edytować styl</a:t>
            </a:r>
          </a:p>
        </p:txBody>
      </p:sp>
      <p:sp>
        <p:nvSpPr>
          <p:cNvPr id="3" name="Symbol zastępczy zawartości 2"/>
          <p:cNvSpPr>
            <a:spLocks noGrp="1"/>
          </p:cNvSpPr>
          <p:nvPr>
            <p:ph idx="1"/>
          </p:nvPr>
        </p:nvSpPr>
        <p:spPr>
          <a:xfrm>
            <a:off x="1836265" y="1714500"/>
            <a:ext cx="9517534" cy="4462463"/>
          </a:xfrm>
        </p:spPr>
        <p:txBody>
          <a:bodyPr>
            <a:normAutofit/>
          </a:bodyPr>
          <a:lstStyle>
            <a:lvl1pPr>
              <a:lnSpc>
                <a:spcPct val="150000"/>
              </a:lnSpc>
              <a:defRPr sz="1800"/>
            </a:lvl1pPr>
            <a:lvl2pPr>
              <a:lnSpc>
                <a:spcPct val="150000"/>
              </a:lnSpc>
              <a:defRPr sz="1600"/>
            </a:lvl2pPr>
            <a:lvl3pPr>
              <a:lnSpc>
                <a:spcPct val="150000"/>
              </a:lnSpc>
              <a:defRPr sz="1400"/>
            </a:lvl3pPr>
            <a:lvl4pPr>
              <a:lnSpc>
                <a:spcPct val="150000"/>
              </a:lnSpc>
              <a:defRPr sz="1200"/>
            </a:lvl4pPr>
            <a:lvl5pPr>
              <a:lnSpc>
                <a:spcPct val="150000"/>
              </a:lnSpc>
              <a:defRPr sz="12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p:cNvSpPr>
            <a:spLocks noGrp="1"/>
          </p:cNvSpPr>
          <p:nvPr>
            <p:ph type="dt" sz="half" idx="10"/>
          </p:nvPr>
        </p:nvSpPr>
        <p:spPr/>
        <p:txBody>
          <a:bodyPr/>
          <a:lstStyle/>
          <a:p>
            <a:fld id="{81A27DA2-18B5-428A-A44A-7882466FAD54}" type="datetimeFigureOut">
              <a:rPr lang="pl-PL" smtClean="0"/>
              <a:t>14.02.2022</a:t>
            </a:fld>
            <a:endParaRPr lang="pl-PL"/>
          </a:p>
        </p:txBody>
      </p:sp>
      <p:sp>
        <p:nvSpPr>
          <p:cNvPr id="6" name="Symbol zastępczy numeru slajdu 5"/>
          <p:cNvSpPr>
            <a:spLocks noGrp="1"/>
          </p:cNvSpPr>
          <p:nvPr>
            <p:ph type="sldNum" sz="quarter" idx="12"/>
          </p:nvPr>
        </p:nvSpPr>
        <p:spPr>
          <a:xfrm>
            <a:off x="192741" y="6410784"/>
            <a:ext cx="2743200" cy="365125"/>
          </a:xfrm>
        </p:spPr>
        <p:txBody>
          <a:bodyPr/>
          <a:lstStyle/>
          <a:p>
            <a:fld id="{2965119A-91F3-4113-B325-4B2E919B6B4D}" type="slidenum">
              <a:rPr lang="pl-PL" smtClean="0"/>
              <a:t>‹Nr.›</a:t>
            </a:fld>
            <a:endParaRPr lang="pl-PL"/>
          </a:p>
        </p:txBody>
      </p:sp>
    </p:spTree>
    <p:extLst>
      <p:ext uri="{BB962C8B-B14F-4D97-AF65-F5344CB8AC3E}">
        <p14:creationId xmlns:p14="http://schemas.microsoft.com/office/powerpoint/2010/main" val="2462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0E9AAD80-31BD-4F73-963C-7CC4410D446D}"/>
              </a:ext>
            </a:extLst>
          </p:cNvPr>
          <p:cNvPicPr>
            <a:picLocks noChangeAspect="1"/>
          </p:cNvPicPr>
          <p:nvPr userDrawn="1"/>
        </p:nvPicPr>
        <p:blipFill>
          <a:blip r:embed="rId15" cstate="screen">
            <a:alphaModFix amt="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hteck 6">
            <a:extLst>
              <a:ext uri="{FF2B5EF4-FFF2-40B4-BE49-F238E27FC236}">
                <a16:creationId xmlns:a16="http://schemas.microsoft.com/office/drawing/2014/main" id="{1B962510-912B-4CF5-8F54-C7204A4EC0F6}"/>
              </a:ext>
            </a:extLst>
          </p:cNvPr>
          <p:cNvSpPr/>
          <p:nvPr userDrawn="1"/>
        </p:nvSpPr>
        <p:spPr>
          <a:xfrm>
            <a:off x="0" y="0"/>
            <a:ext cx="12192000" cy="1066800"/>
          </a:xfrm>
          <a:prstGeom prst="rect">
            <a:avLst/>
          </a:prstGeom>
          <a:solidFill>
            <a:schemeClr val="bg1"/>
          </a:solidFill>
          <a:ln>
            <a:noFill/>
          </a:ln>
          <a:effectLst>
            <a:outerShdw blurRad="1016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sp>
        <p:nvSpPr>
          <p:cNvPr id="11" name="Rechteck 10">
            <a:extLst>
              <a:ext uri="{FF2B5EF4-FFF2-40B4-BE49-F238E27FC236}">
                <a16:creationId xmlns:a16="http://schemas.microsoft.com/office/drawing/2014/main" id="{BC5A132D-E25E-4E7C-A338-9969E7718F1F}"/>
              </a:ext>
            </a:extLst>
          </p:cNvPr>
          <p:cNvSpPr/>
          <p:nvPr userDrawn="1"/>
        </p:nvSpPr>
        <p:spPr>
          <a:xfrm>
            <a:off x="0" y="6748037"/>
            <a:ext cx="12192000" cy="109963"/>
          </a:xfrm>
          <a:prstGeom prst="rect">
            <a:avLst/>
          </a:prstGeom>
          <a:solidFill>
            <a:schemeClr val="accent1"/>
          </a:solidFill>
          <a:ln>
            <a:noFill/>
          </a:ln>
          <a:effectLst>
            <a:outerShdw blurRad="63500" dist="25400" dir="162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Titillium Web" panose="00000500000000000000" pitchFamily="2" charset="0"/>
            </a:endParaRPr>
          </a:p>
        </p:txBody>
      </p:sp>
      <p:pic>
        <p:nvPicPr>
          <p:cNvPr id="17" name="Grafik 16">
            <a:extLst>
              <a:ext uri="{FF2B5EF4-FFF2-40B4-BE49-F238E27FC236}">
                <a16:creationId xmlns:a16="http://schemas.microsoft.com/office/drawing/2014/main" id="{D3347B8D-2CE4-47B0-8ADB-50501F9070F5}"/>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02491" y="188518"/>
            <a:ext cx="673809" cy="673809"/>
          </a:xfrm>
          <a:prstGeom prst="rect">
            <a:avLst/>
          </a:prstGeom>
        </p:spPr>
      </p:pic>
      <p:sp>
        <p:nvSpPr>
          <p:cNvPr id="2" name="Titelplatzhalter 1">
            <a:extLst>
              <a:ext uri="{FF2B5EF4-FFF2-40B4-BE49-F238E27FC236}">
                <a16:creationId xmlns:a16="http://schemas.microsoft.com/office/drawing/2014/main" id="{5478A78A-63B0-4BA9-960C-77D29A58139E}"/>
              </a:ext>
            </a:extLst>
          </p:cNvPr>
          <p:cNvSpPr>
            <a:spLocks noGrp="1"/>
          </p:cNvSpPr>
          <p:nvPr>
            <p:ph type="title"/>
          </p:nvPr>
        </p:nvSpPr>
        <p:spPr>
          <a:xfrm>
            <a:off x="1476375" y="315267"/>
            <a:ext cx="10344150" cy="461664"/>
          </a:xfrm>
          <a:prstGeom prst="rect">
            <a:avLst/>
          </a:prstGeom>
        </p:spPr>
        <p:txBody>
          <a:bodyPr vert="horz" lIns="91440" tIns="45720" rIns="91440" bIns="45720" rtlCol="0" anchor="ctr">
            <a:noAutofit/>
          </a:bodyPr>
          <a:lstStyle/>
          <a:p>
            <a:r>
              <a:rPr lang="de-DE" dirty="0"/>
              <a:t>Mastertitelformat bearbeiten</a:t>
            </a:r>
          </a:p>
        </p:txBody>
      </p:sp>
      <p:sp>
        <p:nvSpPr>
          <p:cNvPr id="3" name="Textplatzhalter 2">
            <a:extLst>
              <a:ext uri="{FF2B5EF4-FFF2-40B4-BE49-F238E27FC236}">
                <a16:creationId xmlns:a16="http://schemas.microsoft.com/office/drawing/2014/main" id="{C3D5CBC3-ABBD-40F9-87B2-4483D9D7E940}"/>
              </a:ext>
            </a:extLst>
          </p:cNvPr>
          <p:cNvSpPr>
            <a:spLocks noGrp="1"/>
          </p:cNvSpPr>
          <p:nvPr>
            <p:ph type="body" idx="1"/>
          </p:nvPr>
        </p:nvSpPr>
        <p:spPr>
          <a:xfrm>
            <a:off x="371475" y="1382067"/>
            <a:ext cx="11449050" cy="4999683"/>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160283596"/>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54" r:id="rId3"/>
    <p:sldLayoutId id="2147483681" r:id="rId4"/>
    <p:sldLayoutId id="2147483653" r:id="rId5"/>
    <p:sldLayoutId id="2147483677" r:id="rId6"/>
    <p:sldLayoutId id="2147483682" r:id="rId7"/>
    <p:sldLayoutId id="2147483685" r:id="rId8"/>
    <p:sldLayoutId id="2147483652" r:id="rId9"/>
    <p:sldLayoutId id="2147483683" r:id="rId10"/>
    <p:sldLayoutId id="2147483684" r:id="rId11"/>
    <p:sldLayoutId id="2147483665" r:id="rId12"/>
    <p:sldLayoutId id="2147483686" r:id="rId13"/>
  </p:sldLayoutIdLst>
  <p:txStyles>
    <p:titleStyle>
      <a:lvl1pPr algn="r" defTabSz="914400" rtl="0" eaLnBrk="1" latinLnBrk="0" hangingPunct="1">
        <a:lnSpc>
          <a:spcPct val="90000"/>
        </a:lnSpc>
        <a:spcBef>
          <a:spcPct val="0"/>
        </a:spcBef>
        <a:buNone/>
        <a:defRPr sz="2400" b="1" kern="1200" cap="all" baseline="0">
          <a:solidFill>
            <a:schemeClr val="tx2"/>
          </a:solidFill>
          <a:latin typeface="Titillium Web" panose="00000500000000000000" pitchFamily="2"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2"/>
          </a:solidFill>
          <a:latin typeface="Titillium Web" panose="00000500000000000000" pitchFamily="2"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600" kern="1200">
          <a:solidFill>
            <a:schemeClr val="tx2"/>
          </a:solidFill>
          <a:latin typeface="Titillium Web" panose="00000500000000000000" pitchFamily="2"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Titillium Web" panose="00000500000000000000" pitchFamily="2"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200" kern="1200">
          <a:solidFill>
            <a:schemeClr val="tx2"/>
          </a:solidFill>
          <a:latin typeface="Titillium Web" panose="00000500000000000000" pitchFamily="2"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chemeClr val="tx2"/>
          </a:solidFill>
          <a:latin typeface="Titillium Web"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 userDrawn="1">
          <p15:clr>
            <a:srgbClr val="F26B43"/>
          </p15:clr>
        </p15:guide>
        <p15:guide id="2" pos="121" userDrawn="1">
          <p15:clr>
            <a:srgbClr val="F26B43"/>
          </p15:clr>
        </p15:guide>
        <p15:guide id="3" pos="7559" userDrawn="1">
          <p15:clr>
            <a:srgbClr val="F26B43"/>
          </p15:clr>
        </p15:guide>
        <p15:guide id="4" orient="horz" pos="4201" userDrawn="1">
          <p15:clr>
            <a:srgbClr val="F26B43"/>
          </p15:clr>
        </p15:guide>
        <p15:guide id="5" orient="horz" pos="867" userDrawn="1">
          <p15:clr>
            <a:srgbClr val="F26B43"/>
          </p15:clr>
        </p15:guide>
        <p15:guide id="6" orient="horz" pos="4020" userDrawn="1">
          <p15:clr>
            <a:srgbClr val="F26B43"/>
          </p15:clr>
        </p15:guide>
        <p15:guide id="10" pos="7446" userDrawn="1">
          <p15:clr>
            <a:srgbClr val="F26B43"/>
          </p15:clr>
        </p15:guide>
        <p15:guide id="11" pos="23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284801" y="1292825"/>
            <a:ext cx="9622397" cy="588226"/>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Falls Sie impfen, wie wird die Impfung durchgeführt?  </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Vorbeugende Maßnahmen</a:t>
            </a:r>
          </a:p>
        </p:txBody>
      </p:sp>
      <p:graphicFrame>
        <p:nvGraphicFramePr>
          <p:cNvPr id="11" name="Diagramm 10">
            <a:extLst>
              <a:ext uri="{FF2B5EF4-FFF2-40B4-BE49-F238E27FC236}">
                <a16:creationId xmlns:a16="http://schemas.microsoft.com/office/drawing/2014/main" id="{C7D669FE-1C57-4598-B723-7E3B07F867FF}"/>
              </a:ext>
            </a:extLst>
          </p:cNvPr>
          <p:cNvGraphicFramePr>
            <a:graphicFrameLocks/>
          </p:cNvGraphicFramePr>
          <p:nvPr>
            <p:extLst>
              <p:ext uri="{D42A27DB-BD31-4B8C-83A1-F6EECF244321}">
                <p14:modId xmlns:p14="http://schemas.microsoft.com/office/powerpoint/2010/main" val="3458055714"/>
              </p:ext>
            </p:extLst>
          </p:nvPr>
        </p:nvGraphicFramePr>
        <p:xfrm>
          <a:off x="2132393" y="1909765"/>
          <a:ext cx="7927212" cy="467287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a:extLst>
              <a:ext uri="{FF2B5EF4-FFF2-40B4-BE49-F238E27FC236}">
                <a16:creationId xmlns:a16="http://schemas.microsoft.com/office/drawing/2014/main" id="{35D51398-E9A7-4AF6-8FEA-72075238CB73}"/>
              </a:ext>
            </a:extLst>
          </p:cNvPr>
          <p:cNvSpPr txBox="1"/>
          <p:nvPr/>
        </p:nvSpPr>
        <p:spPr>
          <a:xfrm>
            <a:off x="9195386" y="2027613"/>
            <a:ext cx="662361" cy="307777"/>
          </a:xfrm>
          <a:prstGeom prst="rect">
            <a:avLst/>
          </a:prstGeom>
          <a:noFill/>
        </p:spPr>
        <p:txBody>
          <a:bodyPr wrap="none" rtlCol="0">
            <a:spAutoFit/>
          </a:bodyPr>
          <a:lstStyle/>
          <a:p>
            <a:r>
              <a:rPr lang="de-DE" sz="1400" dirty="0"/>
              <a:t>n = 51</a:t>
            </a:r>
          </a:p>
        </p:txBody>
      </p:sp>
      <p:sp>
        <p:nvSpPr>
          <p:cNvPr id="10" name="Rechteck 9">
            <a:extLst>
              <a:ext uri="{FF2B5EF4-FFF2-40B4-BE49-F238E27FC236}">
                <a16:creationId xmlns:a16="http://schemas.microsoft.com/office/drawing/2014/main" id="{43ABE0C4-5F69-4488-9FA5-61F399977651}"/>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3166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078614" y="1536876"/>
            <a:ext cx="4649834" cy="588226"/>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Wie häufig werden die Kälber gegen Grippe geimpft? </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Subkutane Impfung (Unter die Haut)</a:t>
            </a:r>
          </a:p>
        </p:txBody>
      </p:sp>
      <p:grpSp>
        <p:nvGrpSpPr>
          <p:cNvPr id="13" name="Gruppieren 12">
            <a:extLst>
              <a:ext uri="{FF2B5EF4-FFF2-40B4-BE49-F238E27FC236}">
                <a16:creationId xmlns:a16="http://schemas.microsoft.com/office/drawing/2014/main" id="{E5E0A842-FD96-4CA5-AF92-AC7641CF51BE}"/>
              </a:ext>
            </a:extLst>
          </p:cNvPr>
          <p:cNvGrpSpPr/>
          <p:nvPr/>
        </p:nvGrpSpPr>
        <p:grpSpPr>
          <a:xfrm>
            <a:off x="6284935" y="1501484"/>
            <a:ext cx="4649834" cy="588226"/>
            <a:chOff x="0" y="806441"/>
            <a:chExt cx="4758767" cy="431730"/>
          </a:xfrm>
        </p:grpSpPr>
        <p:sp>
          <p:nvSpPr>
            <p:cNvPr id="14" name="Rechteck: abgerundete Ecken 13">
              <a:extLst>
                <a:ext uri="{FF2B5EF4-FFF2-40B4-BE49-F238E27FC236}">
                  <a16:creationId xmlns:a16="http://schemas.microsoft.com/office/drawing/2014/main" id="{99EDC337-55AC-4CCF-BB6C-D6DB1EEE59A7}"/>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echteck: abgerundete Ecken 4">
              <a:extLst>
                <a:ext uri="{FF2B5EF4-FFF2-40B4-BE49-F238E27FC236}">
                  <a16:creationId xmlns:a16="http://schemas.microsoft.com/office/drawing/2014/main" id="{52EA7E00-39B9-4E90-8A26-122DB0CE1164}"/>
                </a:ext>
              </a:extLst>
            </p:cNvPr>
            <p:cNvSpPr txBox="1"/>
            <p:nvPr/>
          </p:nvSpPr>
          <p:spPr>
            <a:xfrm>
              <a:off x="0" y="832417"/>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Wann werden die Tiere geimpft?                  </a:t>
              </a:r>
              <a:endParaRPr lang="en-US" sz="1800" kern="1200" dirty="0">
                <a:cs typeface="Arial" panose="020B0604020202020204" pitchFamily="34" charset="0"/>
              </a:endParaRPr>
            </a:p>
          </p:txBody>
        </p:sp>
      </p:grpSp>
      <p:graphicFrame>
        <p:nvGraphicFramePr>
          <p:cNvPr id="4" name="Tabelle 3">
            <a:extLst>
              <a:ext uri="{FF2B5EF4-FFF2-40B4-BE49-F238E27FC236}">
                <a16:creationId xmlns:a16="http://schemas.microsoft.com/office/drawing/2014/main" id="{7EFCA34B-4D18-41F9-9401-CDEF24D8CC99}"/>
              </a:ext>
            </a:extLst>
          </p:cNvPr>
          <p:cNvGraphicFramePr>
            <a:graphicFrameLocks noGrp="1"/>
          </p:cNvGraphicFramePr>
          <p:nvPr>
            <p:extLst>
              <p:ext uri="{D42A27DB-BD31-4B8C-83A1-F6EECF244321}">
                <p14:modId xmlns:p14="http://schemas.microsoft.com/office/powerpoint/2010/main" val="592075459"/>
              </p:ext>
            </p:extLst>
          </p:nvPr>
        </p:nvGraphicFramePr>
        <p:xfrm>
          <a:off x="6096000" y="2339323"/>
          <a:ext cx="5495365" cy="4232625"/>
        </p:xfrm>
        <a:graphic>
          <a:graphicData uri="http://schemas.openxmlformats.org/drawingml/2006/table">
            <a:tbl>
              <a:tblPr/>
              <a:tblGrid>
                <a:gridCol w="1183341">
                  <a:extLst>
                    <a:ext uri="{9D8B030D-6E8A-4147-A177-3AD203B41FA5}">
                      <a16:colId xmlns:a16="http://schemas.microsoft.com/office/drawing/2014/main" val="1444773470"/>
                    </a:ext>
                  </a:extLst>
                </a:gridCol>
                <a:gridCol w="4312024">
                  <a:extLst>
                    <a:ext uri="{9D8B030D-6E8A-4147-A177-3AD203B41FA5}">
                      <a16:colId xmlns:a16="http://schemas.microsoft.com/office/drawing/2014/main" val="106754659"/>
                    </a:ext>
                  </a:extLst>
                </a:gridCol>
              </a:tblGrid>
              <a:tr h="205722">
                <a:tc>
                  <a:txBody>
                    <a:bodyPr/>
                    <a:lstStyle/>
                    <a:p>
                      <a:pPr algn="l" fontAlgn="b">
                        <a:lnSpc>
                          <a:spcPct val="150000"/>
                        </a:lnSpc>
                      </a:pPr>
                      <a:r>
                        <a:rPr lang="de-DE" sz="1200" b="0" i="0" u="none" strike="noStrike" dirty="0">
                          <a:solidFill>
                            <a:srgbClr val="000000"/>
                          </a:solidFill>
                          <a:effectLst/>
                          <a:latin typeface="+mj-lt"/>
                        </a:rPr>
                        <a:t>Einmalig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12 Wochen</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87297506"/>
                  </a:ext>
                </a:extLst>
              </a:tr>
              <a:tr h="17032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Zwei und fünf Wochen</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1198820"/>
                  </a:ext>
                </a:extLst>
              </a:tr>
              <a:tr h="197223">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4-10 Wochen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2477871"/>
                  </a:ext>
                </a:extLst>
              </a:tr>
              <a:tr h="18825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3 Wochen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34272"/>
                  </a:ext>
                </a:extLst>
              </a:tr>
              <a:tr h="179294">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1./2. Lebenswoche + zwei Wochen später nochmal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0326594"/>
                  </a:ext>
                </a:extLst>
              </a:tr>
              <a:tr h="20618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Ab 2 wochen</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4262008"/>
                  </a:ext>
                </a:extLst>
              </a:tr>
              <a:tr h="197223">
                <a:tc>
                  <a:txBody>
                    <a:bodyPr/>
                    <a:lstStyle/>
                    <a:p>
                      <a:pPr algn="l" fontAlgn="b">
                        <a:lnSpc>
                          <a:spcPct val="150000"/>
                        </a:lnSpc>
                      </a:pPr>
                      <a:r>
                        <a:rPr lang="de-DE" sz="1200" b="0" i="0" u="none" strike="noStrike" dirty="0">
                          <a:solidFill>
                            <a:srgbClr val="000000"/>
                          </a:solidFill>
                          <a:effectLst/>
                          <a:latin typeface="+mj-lt"/>
                        </a:rPr>
                        <a:t>Einmalig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4-6 </a:t>
                      </a:r>
                      <a:r>
                        <a:rPr lang="de-DE" sz="1200" b="0" i="0" u="none" strike="noStrike" dirty="0" err="1">
                          <a:solidFill>
                            <a:srgbClr val="000000"/>
                          </a:solidFill>
                          <a:effectLst/>
                          <a:latin typeface="+mj-lt"/>
                        </a:rPr>
                        <a:t>wochen</a:t>
                      </a:r>
                      <a:endParaRPr lang="de-DE" sz="1200" b="0" i="0" u="none" strike="noStrike" dirty="0">
                        <a:solidFill>
                          <a:srgbClr val="000000"/>
                        </a:solidFill>
                        <a:effectLst/>
                        <a:latin typeface="+mj-lt"/>
                      </a:endParaRP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2136099"/>
                  </a:ext>
                </a:extLst>
              </a:tr>
              <a:tr h="188259">
                <a:tc>
                  <a:txBody>
                    <a:bodyPr/>
                    <a:lstStyle/>
                    <a:p>
                      <a:pPr algn="l" fontAlgn="b">
                        <a:lnSpc>
                          <a:spcPct val="150000"/>
                        </a:lnSpc>
                      </a:pPr>
                      <a:r>
                        <a:rPr lang="de-DE" sz="1200" b="0" i="0" u="none" strike="noStrike" dirty="0">
                          <a:solidFill>
                            <a:srgbClr val="000000"/>
                          </a:solidFill>
                          <a:effectLst/>
                          <a:latin typeface="+mj-lt"/>
                        </a:rPr>
                        <a:t>Dreimalige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4 Wochen, 3 Monate, 6 Monate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2507099"/>
                  </a:ext>
                </a:extLst>
              </a:tr>
              <a:tr h="17032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Ab 8 Tagen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9048139"/>
                  </a:ext>
                </a:extLst>
              </a:tr>
              <a:tr h="20618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10-14 Tag und 30-34 Tag</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9833631"/>
                  </a:ext>
                </a:extLst>
              </a:tr>
              <a:tr h="188258">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4 Wochen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3038867"/>
                  </a:ext>
                </a:extLst>
              </a:tr>
              <a:tr h="179295">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a:solidFill>
                            <a:srgbClr val="000000"/>
                          </a:solidFill>
                          <a:effectLst/>
                          <a:latin typeface="+mj-lt"/>
                        </a:rPr>
                        <a:t>Ab 2 lebenswoche im winter</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3810807"/>
                  </a:ext>
                </a:extLst>
              </a:tr>
              <a:tr h="179294">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Bei Ankunft mit 14 Tagen und dann nach 3-4 Wochen.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2717603"/>
                  </a:ext>
                </a:extLst>
              </a:tr>
              <a:tr h="179294">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1. Impfung ab 7. LT, im Abstand von 3 Wochen die 2. Impfung</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042828"/>
                  </a:ext>
                </a:extLst>
              </a:tr>
              <a:tr h="206188">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14 Tage  + 30 Tage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1466103"/>
                  </a:ext>
                </a:extLst>
              </a:tr>
              <a:tr h="18825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5 und 9 Lebenswoche</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0008654"/>
                  </a:ext>
                </a:extLst>
              </a:tr>
              <a:tr h="206188">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Ab 14. Lebenstag</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2877003"/>
                  </a:ext>
                </a:extLst>
              </a:tr>
              <a:tr h="255849">
                <a:tc>
                  <a:txBody>
                    <a:bodyPr/>
                    <a:lstStyle/>
                    <a:p>
                      <a:pPr algn="l" fontAlgn="b">
                        <a:lnSpc>
                          <a:spcPct val="150000"/>
                        </a:lnSpc>
                      </a:pPr>
                      <a:r>
                        <a:rPr lang="de-DE" sz="1200" b="0" i="0" u="none" strike="noStrike" dirty="0">
                          <a:solidFill>
                            <a:srgbClr val="000000"/>
                          </a:solidFill>
                          <a:effectLst/>
                          <a:latin typeface="+mj-lt"/>
                        </a:rPr>
                        <a:t>Zweimal </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200" b="0" i="0" u="none" strike="noStrike" dirty="0">
                          <a:solidFill>
                            <a:srgbClr val="000000"/>
                          </a:solidFill>
                          <a:effectLst/>
                          <a:latin typeface="+mj-lt"/>
                        </a:rPr>
                        <a:t>Bei Zukauf von 3 Wochen bis 1 Jahr</a:t>
                      </a:r>
                    </a:p>
                  </a:txBody>
                  <a:tcPr marL="4756" marR="4756" marT="47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384377"/>
                  </a:ext>
                </a:extLst>
              </a:tr>
            </a:tbl>
          </a:graphicData>
        </a:graphic>
      </p:graphicFrame>
      <p:graphicFrame>
        <p:nvGraphicFramePr>
          <p:cNvPr id="16" name="Diagramm 15">
            <a:extLst>
              <a:ext uri="{FF2B5EF4-FFF2-40B4-BE49-F238E27FC236}">
                <a16:creationId xmlns:a16="http://schemas.microsoft.com/office/drawing/2014/main" id="{4FA2FE54-4975-4557-A9BF-8FC39CE2C927}"/>
              </a:ext>
            </a:extLst>
          </p:cNvPr>
          <p:cNvGraphicFramePr>
            <a:graphicFrameLocks/>
          </p:cNvGraphicFramePr>
          <p:nvPr>
            <p:extLst>
              <p:ext uri="{D42A27DB-BD31-4B8C-83A1-F6EECF244321}">
                <p14:modId xmlns:p14="http://schemas.microsoft.com/office/powerpoint/2010/main" val="1651208313"/>
              </p:ext>
            </p:extLst>
          </p:nvPr>
        </p:nvGraphicFramePr>
        <p:xfrm>
          <a:off x="1507494" y="2364178"/>
          <a:ext cx="3887465" cy="346766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a:extLst>
              <a:ext uri="{FF2B5EF4-FFF2-40B4-BE49-F238E27FC236}">
                <a16:creationId xmlns:a16="http://schemas.microsoft.com/office/drawing/2014/main" id="{35D51398-E9A7-4AF6-8FEA-72075238CB73}"/>
              </a:ext>
            </a:extLst>
          </p:cNvPr>
          <p:cNvSpPr txBox="1"/>
          <p:nvPr/>
        </p:nvSpPr>
        <p:spPr>
          <a:xfrm>
            <a:off x="4637206" y="2445410"/>
            <a:ext cx="662361" cy="307777"/>
          </a:xfrm>
          <a:prstGeom prst="rect">
            <a:avLst/>
          </a:prstGeom>
          <a:noFill/>
        </p:spPr>
        <p:txBody>
          <a:bodyPr wrap="none" rtlCol="0">
            <a:spAutoFit/>
          </a:bodyPr>
          <a:lstStyle/>
          <a:p>
            <a:r>
              <a:rPr lang="de-DE" sz="1400" dirty="0"/>
              <a:t>n = 20</a:t>
            </a:r>
          </a:p>
        </p:txBody>
      </p:sp>
      <p:sp>
        <p:nvSpPr>
          <p:cNvPr id="17" name="Rechteck 16">
            <a:extLst>
              <a:ext uri="{FF2B5EF4-FFF2-40B4-BE49-F238E27FC236}">
                <a16:creationId xmlns:a16="http://schemas.microsoft.com/office/drawing/2014/main" id="{06553794-60F0-4B90-BAEC-CB421D3F5CF9}"/>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5356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078614" y="1536876"/>
            <a:ext cx="4649834" cy="588226"/>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Wie häufig werden die Kälber gegen Grippe geimpft? </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Intranasale Impfung (In Die Nase)</a:t>
            </a:r>
          </a:p>
        </p:txBody>
      </p:sp>
      <p:graphicFrame>
        <p:nvGraphicFramePr>
          <p:cNvPr id="5" name="Tabelle 4">
            <a:extLst>
              <a:ext uri="{FF2B5EF4-FFF2-40B4-BE49-F238E27FC236}">
                <a16:creationId xmlns:a16="http://schemas.microsoft.com/office/drawing/2014/main" id="{560164B8-5EE8-4459-8F42-71B6CA7B5795}"/>
              </a:ext>
            </a:extLst>
          </p:cNvPr>
          <p:cNvGraphicFramePr>
            <a:graphicFrameLocks noGrp="1"/>
          </p:cNvGraphicFramePr>
          <p:nvPr>
            <p:extLst>
              <p:ext uri="{D42A27DB-BD31-4B8C-83A1-F6EECF244321}">
                <p14:modId xmlns:p14="http://schemas.microsoft.com/office/powerpoint/2010/main" val="1246406675"/>
              </p:ext>
            </p:extLst>
          </p:nvPr>
        </p:nvGraphicFramePr>
        <p:xfrm>
          <a:off x="6382869" y="2394988"/>
          <a:ext cx="5057291" cy="4138300"/>
        </p:xfrm>
        <a:graphic>
          <a:graphicData uri="http://schemas.openxmlformats.org/drawingml/2006/table">
            <a:tbl>
              <a:tblPr/>
              <a:tblGrid>
                <a:gridCol w="1174549">
                  <a:extLst>
                    <a:ext uri="{9D8B030D-6E8A-4147-A177-3AD203B41FA5}">
                      <a16:colId xmlns:a16="http://schemas.microsoft.com/office/drawing/2014/main" val="1989005928"/>
                    </a:ext>
                  </a:extLst>
                </a:gridCol>
                <a:gridCol w="3882742">
                  <a:extLst>
                    <a:ext uri="{9D8B030D-6E8A-4147-A177-3AD203B41FA5}">
                      <a16:colId xmlns:a16="http://schemas.microsoft.com/office/drawing/2014/main" val="973215372"/>
                    </a:ext>
                  </a:extLst>
                </a:gridCol>
              </a:tblGrid>
              <a:tr h="184150">
                <a:tc>
                  <a:txBody>
                    <a:bodyPr/>
                    <a:lstStyle/>
                    <a:p>
                      <a:pPr algn="l" fontAlgn="b">
                        <a:lnSpc>
                          <a:spcPct val="200000"/>
                        </a:lnSpc>
                      </a:pPr>
                      <a:r>
                        <a:rPr lang="de-DE" sz="12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a:solidFill>
                            <a:srgbClr val="000000"/>
                          </a:solidFill>
                          <a:effectLst/>
                          <a:latin typeface="+mj-lt"/>
                        </a:rPr>
                        <a:t>10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8697080"/>
                  </a:ext>
                </a:extLst>
              </a:tr>
              <a:tr h="184150">
                <a:tc>
                  <a:txBody>
                    <a:bodyPr/>
                    <a:lstStyle/>
                    <a:p>
                      <a:pPr algn="l" fontAlgn="b">
                        <a:lnSpc>
                          <a:spcPct val="200000"/>
                        </a:lnSpc>
                      </a:pPr>
                      <a:r>
                        <a:rPr lang="de-DE" sz="12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a:solidFill>
                            <a:srgbClr val="000000"/>
                          </a:solidFill>
                          <a:effectLst/>
                          <a:latin typeface="+mj-lt"/>
                        </a:rPr>
                        <a:t>3 wochen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7109832"/>
                  </a:ext>
                </a:extLst>
              </a:tr>
              <a:tr h="184150">
                <a:tc>
                  <a:txBody>
                    <a:bodyPr/>
                    <a:lstStyle/>
                    <a:p>
                      <a:pPr algn="l" fontAlgn="b">
                        <a:lnSpc>
                          <a:spcPct val="200000"/>
                        </a:lnSpc>
                      </a:pPr>
                      <a:r>
                        <a:rPr lang="de-DE" sz="12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a:solidFill>
                            <a:srgbClr val="000000"/>
                          </a:solidFill>
                          <a:effectLst/>
                          <a:latin typeface="+mj-lt"/>
                        </a:rPr>
                        <a:t>3 Wochen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011150"/>
                  </a:ext>
                </a:extLst>
              </a:tr>
              <a:tr h="184150">
                <a:tc>
                  <a:txBody>
                    <a:bodyPr/>
                    <a:lstStyle/>
                    <a:p>
                      <a:pPr algn="l" fontAlgn="b">
                        <a:lnSpc>
                          <a:spcPct val="200000"/>
                        </a:lnSpc>
                      </a:pPr>
                      <a:r>
                        <a:rPr lang="de-DE" sz="1200" b="0" i="0" u="none" strike="noStrike">
                          <a:solidFill>
                            <a:srgbClr val="000000"/>
                          </a:solidFill>
                          <a:effectLst/>
                          <a:latin typeface="+mj-lt"/>
                        </a:rPr>
                        <a:t>3x Intranasal und dann 2x intramusculair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2Tage ,6Wochen,12 Wochen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5879425"/>
                  </a:ext>
                </a:extLst>
              </a:tr>
              <a:tr h="184150">
                <a:tc>
                  <a:txBody>
                    <a:bodyPr/>
                    <a:lstStyle/>
                    <a:p>
                      <a:pPr algn="l" fontAlgn="b">
                        <a:lnSpc>
                          <a:spcPct val="200000"/>
                        </a:lnSpc>
                      </a:pPr>
                      <a:r>
                        <a:rPr lang="de-DE" sz="1200" b="0" i="0" u="none" strike="noStrike" dirty="0">
                          <a:solidFill>
                            <a:srgbClr val="000000"/>
                          </a:solidFill>
                          <a:effectLst/>
                          <a:latin typeface="+mj-lt"/>
                        </a:rPr>
                        <a:t>Einmalig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7 Tage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3649394"/>
                  </a:ext>
                </a:extLst>
              </a:tr>
              <a:tr h="184150">
                <a:tc>
                  <a:txBody>
                    <a:bodyPr/>
                    <a:lstStyle/>
                    <a:p>
                      <a:pPr algn="l" fontAlgn="b">
                        <a:lnSpc>
                          <a:spcPct val="200000"/>
                        </a:lnSpc>
                      </a:pPr>
                      <a:r>
                        <a:rPr lang="de-DE" sz="1200" b="0" i="0" u="none" strike="noStrike" dirty="0">
                          <a:solidFill>
                            <a:srgbClr val="000000"/>
                          </a:solidFill>
                          <a:effectLst/>
                          <a:latin typeface="+mj-lt"/>
                        </a:rPr>
                        <a:t>Einmalig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Vier bis acht Wochen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9264933"/>
                  </a:ext>
                </a:extLst>
              </a:tr>
              <a:tr h="184150">
                <a:tc>
                  <a:txBody>
                    <a:bodyPr/>
                    <a:lstStyle/>
                    <a:p>
                      <a:pPr algn="l" fontAlgn="b">
                        <a:lnSpc>
                          <a:spcPct val="200000"/>
                        </a:lnSpc>
                      </a:pPr>
                      <a:r>
                        <a:rPr lang="de-DE" sz="1200" b="0" i="0" u="none" strike="noStrike" dirty="0">
                          <a:solidFill>
                            <a:srgbClr val="000000"/>
                          </a:solidFill>
                          <a:effectLst/>
                          <a:latin typeface="+mj-lt"/>
                        </a:rPr>
                        <a:t>Einmalig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9 Tage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323460"/>
                  </a:ext>
                </a:extLst>
              </a:tr>
              <a:tr h="184150">
                <a:tc>
                  <a:txBody>
                    <a:bodyPr/>
                    <a:lstStyle/>
                    <a:p>
                      <a:pPr algn="l" fontAlgn="b">
                        <a:lnSpc>
                          <a:spcPct val="200000"/>
                        </a:lnSpc>
                      </a:pPr>
                      <a:r>
                        <a:rPr lang="de-DE" sz="12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10 Tage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8303052"/>
                  </a:ext>
                </a:extLst>
              </a:tr>
              <a:tr h="184150">
                <a:tc>
                  <a:txBody>
                    <a:bodyPr/>
                    <a:lstStyle/>
                    <a:p>
                      <a:pPr algn="l" fontAlgn="b">
                        <a:lnSpc>
                          <a:spcPct val="200000"/>
                        </a:lnSpc>
                      </a:pPr>
                      <a:r>
                        <a:rPr lang="de-DE" sz="1200" b="0" i="0" u="none" strike="noStrike" dirty="0">
                          <a:solidFill>
                            <a:srgbClr val="000000"/>
                          </a:solidFill>
                          <a:effectLst/>
                          <a:latin typeface="+mj-lt"/>
                        </a:rPr>
                        <a:t>Einmalig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1 Woche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3897028"/>
                  </a:ext>
                </a:extLst>
              </a:tr>
              <a:tr h="184150">
                <a:tc>
                  <a:txBody>
                    <a:bodyPr/>
                    <a:lstStyle/>
                    <a:p>
                      <a:pPr algn="l" fontAlgn="b">
                        <a:lnSpc>
                          <a:spcPct val="200000"/>
                        </a:lnSpc>
                      </a:pPr>
                      <a:r>
                        <a:rPr lang="de-DE" sz="1200" b="0" i="0" u="none" strike="noStrike" dirty="0">
                          <a:solidFill>
                            <a:srgbClr val="000000"/>
                          </a:solidFill>
                          <a:effectLst/>
                          <a:latin typeface="+mj-lt"/>
                        </a:rPr>
                        <a:t>Mindestens 2x. Bei Infektionen 3x</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200000"/>
                        </a:lnSpc>
                      </a:pPr>
                      <a:r>
                        <a:rPr lang="de-DE" sz="1200" b="0" i="0" u="none" strike="noStrike" dirty="0">
                          <a:solidFill>
                            <a:srgbClr val="000000"/>
                          </a:solidFill>
                          <a:effectLst/>
                          <a:latin typeface="+mj-lt"/>
                        </a:rPr>
                        <a:t>Erste Impfung vor der Biestmilch. 2. Nach 45 bis 60 Tagen. Bei starker Belegung nach weiteren 60 Tagen  nochmals.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9850289"/>
                  </a:ext>
                </a:extLst>
              </a:tr>
            </a:tbl>
          </a:graphicData>
        </a:graphic>
      </p:graphicFrame>
      <p:grpSp>
        <p:nvGrpSpPr>
          <p:cNvPr id="13" name="Gruppieren 12">
            <a:extLst>
              <a:ext uri="{FF2B5EF4-FFF2-40B4-BE49-F238E27FC236}">
                <a16:creationId xmlns:a16="http://schemas.microsoft.com/office/drawing/2014/main" id="{E5E0A842-FD96-4CA5-AF92-AC7641CF51BE}"/>
              </a:ext>
            </a:extLst>
          </p:cNvPr>
          <p:cNvGrpSpPr/>
          <p:nvPr/>
        </p:nvGrpSpPr>
        <p:grpSpPr>
          <a:xfrm>
            <a:off x="6284935" y="1501484"/>
            <a:ext cx="4649834" cy="588226"/>
            <a:chOff x="0" y="806441"/>
            <a:chExt cx="4758767" cy="431730"/>
          </a:xfrm>
        </p:grpSpPr>
        <p:sp>
          <p:nvSpPr>
            <p:cNvPr id="14" name="Rechteck: abgerundete Ecken 13">
              <a:extLst>
                <a:ext uri="{FF2B5EF4-FFF2-40B4-BE49-F238E27FC236}">
                  <a16:creationId xmlns:a16="http://schemas.microsoft.com/office/drawing/2014/main" id="{99EDC337-55AC-4CCF-BB6C-D6DB1EEE59A7}"/>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echteck: abgerundete Ecken 4">
              <a:extLst>
                <a:ext uri="{FF2B5EF4-FFF2-40B4-BE49-F238E27FC236}">
                  <a16:creationId xmlns:a16="http://schemas.microsoft.com/office/drawing/2014/main" id="{52EA7E00-39B9-4E90-8A26-122DB0CE1164}"/>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Wann werden die Tiere geimpft?                   </a:t>
              </a:r>
              <a:endParaRPr lang="en-US" sz="1800" kern="1200" dirty="0">
                <a:cs typeface="Arial" panose="020B0604020202020204" pitchFamily="34" charset="0"/>
              </a:endParaRPr>
            </a:p>
          </p:txBody>
        </p:sp>
      </p:grpSp>
      <p:graphicFrame>
        <p:nvGraphicFramePr>
          <p:cNvPr id="12" name="Diagramm 11">
            <a:extLst>
              <a:ext uri="{FF2B5EF4-FFF2-40B4-BE49-F238E27FC236}">
                <a16:creationId xmlns:a16="http://schemas.microsoft.com/office/drawing/2014/main" id="{BEFF14E4-D1DB-4D9E-AF7B-9E36007701E1}"/>
              </a:ext>
            </a:extLst>
          </p:cNvPr>
          <p:cNvGraphicFramePr>
            <a:graphicFrameLocks/>
          </p:cNvGraphicFramePr>
          <p:nvPr>
            <p:extLst>
              <p:ext uri="{D42A27DB-BD31-4B8C-83A1-F6EECF244321}">
                <p14:modId xmlns:p14="http://schemas.microsoft.com/office/powerpoint/2010/main" val="1121195962"/>
              </p:ext>
            </p:extLst>
          </p:nvPr>
        </p:nvGraphicFramePr>
        <p:xfrm>
          <a:off x="1476375" y="2391824"/>
          <a:ext cx="3965201" cy="387689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a:extLst>
              <a:ext uri="{FF2B5EF4-FFF2-40B4-BE49-F238E27FC236}">
                <a16:creationId xmlns:a16="http://schemas.microsoft.com/office/drawing/2014/main" id="{35D51398-E9A7-4AF6-8FEA-72075238CB73}"/>
              </a:ext>
            </a:extLst>
          </p:cNvPr>
          <p:cNvSpPr txBox="1"/>
          <p:nvPr/>
        </p:nvSpPr>
        <p:spPr>
          <a:xfrm>
            <a:off x="4734394" y="2468117"/>
            <a:ext cx="662361" cy="307777"/>
          </a:xfrm>
          <a:prstGeom prst="rect">
            <a:avLst/>
          </a:prstGeom>
          <a:noFill/>
        </p:spPr>
        <p:txBody>
          <a:bodyPr wrap="none" rtlCol="0">
            <a:spAutoFit/>
          </a:bodyPr>
          <a:lstStyle/>
          <a:p>
            <a:r>
              <a:rPr lang="de-DE" sz="1400" dirty="0"/>
              <a:t>n = 16</a:t>
            </a:r>
          </a:p>
        </p:txBody>
      </p:sp>
      <p:sp>
        <p:nvSpPr>
          <p:cNvPr id="16" name="Rechteck 15">
            <a:extLst>
              <a:ext uri="{FF2B5EF4-FFF2-40B4-BE49-F238E27FC236}">
                <a16:creationId xmlns:a16="http://schemas.microsoft.com/office/drawing/2014/main" id="{8F5FF508-0CE1-4565-9841-8077BC27C8C0}"/>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96185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078614" y="1536876"/>
            <a:ext cx="4649834" cy="588226"/>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Wie häufig werden die Kälber gegen Grippe geimpft? </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Vorbeugende Maßnahmen</a:t>
            </a:r>
          </a:p>
        </p:txBody>
      </p:sp>
      <p:grpSp>
        <p:nvGrpSpPr>
          <p:cNvPr id="13" name="Gruppieren 12">
            <a:extLst>
              <a:ext uri="{FF2B5EF4-FFF2-40B4-BE49-F238E27FC236}">
                <a16:creationId xmlns:a16="http://schemas.microsoft.com/office/drawing/2014/main" id="{E5E0A842-FD96-4CA5-AF92-AC7641CF51BE}"/>
              </a:ext>
            </a:extLst>
          </p:cNvPr>
          <p:cNvGrpSpPr/>
          <p:nvPr/>
        </p:nvGrpSpPr>
        <p:grpSpPr>
          <a:xfrm>
            <a:off x="6284935" y="1501484"/>
            <a:ext cx="4649834" cy="588226"/>
            <a:chOff x="0" y="806441"/>
            <a:chExt cx="4758767" cy="431730"/>
          </a:xfrm>
        </p:grpSpPr>
        <p:sp>
          <p:nvSpPr>
            <p:cNvPr id="14" name="Rechteck: abgerundete Ecken 13">
              <a:extLst>
                <a:ext uri="{FF2B5EF4-FFF2-40B4-BE49-F238E27FC236}">
                  <a16:creationId xmlns:a16="http://schemas.microsoft.com/office/drawing/2014/main" id="{99EDC337-55AC-4CCF-BB6C-D6DB1EEE59A7}"/>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echteck: abgerundete Ecken 4">
              <a:extLst>
                <a:ext uri="{FF2B5EF4-FFF2-40B4-BE49-F238E27FC236}">
                  <a16:creationId xmlns:a16="http://schemas.microsoft.com/office/drawing/2014/main" id="{52EA7E00-39B9-4E90-8A26-122DB0CE1164}"/>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Wann werden die Tiere geimpft?                   </a:t>
              </a:r>
              <a:endParaRPr lang="en-US" sz="1800" kern="1200" dirty="0">
                <a:cs typeface="Arial" panose="020B0604020202020204" pitchFamily="34" charset="0"/>
              </a:endParaRPr>
            </a:p>
          </p:txBody>
        </p:sp>
      </p:grpSp>
      <p:graphicFrame>
        <p:nvGraphicFramePr>
          <p:cNvPr id="4" name="Tabelle 3">
            <a:extLst>
              <a:ext uri="{FF2B5EF4-FFF2-40B4-BE49-F238E27FC236}">
                <a16:creationId xmlns:a16="http://schemas.microsoft.com/office/drawing/2014/main" id="{B7A3A7EC-AE50-4E25-B834-154ECEF45AF1}"/>
              </a:ext>
            </a:extLst>
          </p:cNvPr>
          <p:cNvGraphicFramePr>
            <a:graphicFrameLocks noGrp="1"/>
          </p:cNvGraphicFramePr>
          <p:nvPr>
            <p:extLst>
              <p:ext uri="{D42A27DB-BD31-4B8C-83A1-F6EECF244321}">
                <p14:modId xmlns:p14="http://schemas.microsoft.com/office/powerpoint/2010/main" val="3871535928"/>
              </p:ext>
            </p:extLst>
          </p:nvPr>
        </p:nvGraphicFramePr>
        <p:xfrm>
          <a:off x="6215579" y="2289813"/>
          <a:ext cx="4970740" cy="4252920"/>
        </p:xfrm>
        <a:graphic>
          <a:graphicData uri="http://schemas.openxmlformats.org/drawingml/2006/table">
            <a:tbl>
              <a:tblPr/>
              <a:tblGrid>
                <a:gridCol w="1154447">
                  <a:extLst>
                    <a:ext uri="{9D8B030D-6E8A-4147-A177-3AD203B41FA5}">
                      <a16:colId xmlns:a16="http://schemas.microsoft.com/office/drawing/2014/main" val="3293885783"/>
                    </a:ext>
                  </a:extLst>
                </a:gridCol>
                <a:gridCol w="3816293">
                  <a:extLst>
                    <a:ext uri="{9D8B030D-6E8A-4147-A177-3AD203B41FA5}">
                      <a16:colId xmlns:a16="http://schemas.microsoft.com/office/drawing/2014/main" val="2712478681"/>
                    </a:ext>
                  </a:extLst>
                </a:gridCol>
              </a:tblGrid>
              <a:tr h="184150">
                <a:tc>
                  <a:txBody>
                    <a:bodyPr/>
                    <a:lstStyle/>
                    <a:p>
                      <a:pPr algn="l" fontAlgn="b">
                        <a:lnSpc>
                          <a:spcPct val="150000"/>
                        </a:lnSpc>
                      </a:pPr>
                      <a:r>
                        <a:rPr lang="de-DE" sz="1100" b="0" i="0" u="none" strike="noStrike" dirty="0">
                          <a:solidFill>
                            <a:srgbClr val="000000"/>
                          </a:solidFill>
                          <a:effectLst/>
                          <a:latin typeface="+mj-lt"/>
                        </a:rPr>
                        <a:t>3x</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a:solidFill>
                            <a:srgbClr val="000000"/>
                          </a:solidFill>
                          <a:effectLst/>
                          <a:latin typeface="+mj-lt"/>
                        </a:rPr>
                        <a:t>2. Lebenswoche, 6. LW, 10. LW</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626421"/>
                  </a:ext>
                </a:extLst>
              </a:tr>
              <a:tr h="184150">
                <a:tc>
                  <a:txBody>
                    <a:bodyPr/>
                    <a:lstStyle/>
                    <a:p>
                      <a:pPr algn="l" fontAlgn="b">
                        <a:lnSpc>
                          <a:spcPct val="150000"/>
                        </a:lnSpc>
                      </a:pPr>
                      <a:r>
                        <a:rPr lang="de-DE" sz="1100" b="0" i="0" u="none" strike="noStrike" dirty="0">
                          <a:solidFill>
                            <a:srgbClr val="000000"/>
                          </a:solidFill>
                          <a:effectLst/>
                          <a:latin typeface="+mj-lt"/>
                        </a:rPr>
                        <a:t>1x Nasal + 2x </a:t>
                      </a:r>
                      <a:r>
                        <a:rPr lang="de-DE" sz="1100" b="0" i="0" u="none" strike="noStrike" dirty="0" err="1">
                          <a:solidFill>
                            <a:srgbClr val="000000"/>
                          </a:solidFill>
                          <a:effectLst/>
                          <a:latin typeface="+mj-lt"/>
                        </a:rPr>
                        <a:t>Bovigrip</a:t>
                      </a:r>
                      <a:r>
                        <a:rPr lang="de-DE" sz="1100" b="0" i="0" u="none" strike="noStrike" dirty="0">
                          <a:solidFill>
                            <a:srgbClr val="000000"/>
                          </a:solidFill>
                          <a:effectLst/>
                          <a:latin typeface="+mj-lt"/>
                        </a:rPr>
                        <a:t>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a:solidFill>
                            <a:srgbClr val="000000"/>
                          </a:solidFill>
                          <a:effectLst/>
                          <a:latin typeface="+mj-lt"/>
                        </a:rPr>
                        <a:t>Beim Einstallen Nasal,  12 Tage  später erste Bovigrip  und 4 Wochen danach  nochmal Bovigrip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9031786"/>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8. Lebenstag und 36. Lebenstag</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1517164"/>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a:solidFill>
                            <a:srgbClr val="000000"/>
                          </a:solidFill>
                          <a:effectLst/>
                          <a:latin typeface="+mj-lt"/>
                        </a:rPr>
                        <a:t>1.Woche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8000565"/>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a:solidFill>
                            <a:srgbClr val="000000"/>
                          </a:solidFill>
                          <a:effectLst/>
                          <a:latin typeface="+mj-lt"/>
                        </a:rPr>
                        <a:t>3/7 Wochen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5857909"/>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Bei Grippe Synonyme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9918645"/>
                  </a:ext>
                </a:extLst>
              </a:tr>
              <a:tr h="184150">
                <a:tc>
                  <a:txBody>
                    <a:bodyPr/>
                    <a:lstStyle/>
                    <a:p>
                      <a:pPr algn="l" fontAlgn="b">
                        <a:lnSpc>
                          <a:spcPct val="150000"/>
                        </a:lnSpc>
                      </a:pPr>
                      <a:r>
                        <a:rPr lang="de-DE" sz="1100" b="0" i="0" u="none" strike="noStrike" dirty="0">
                          <a:solidFill>
                            <a:srgbClr val="000000"/>
                          </a:solidFill>
                          <a:effectLst/>
                          <a:latin typeface="+mj-lt"/>
                        </a:rPr>
                        <a:t>Dreimal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1.Impfung ab 9.Tag. 2.Impfung 14Tage später. 3.Impfung 28Tage später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7790090"/>
                  </a:ext>
                </a:extLst>
              </a:tr>
              <a:tr h="184150">
                <a:tc>
                  <a:txBody>
                    <a:bodyPr/>
                    <a:lstStyle/>
                    <a:p>
                      <a:pPr algn="l" fontAlgn="b">
                        <a:lnSpc>
                          <a:spcPct val="150000"/>
                        </a:lnSpc>
                      </a:pPr>
                      <a:r>
                        <a:rPr lang="de-DE" sz="1100" b="0" i="0" u="none" strike="noStrike">
                          <a:solidFill>
                            <a:srgbClr val="000000"/>
                          </a:solidFill>
                          <a:effectLst/>
                          <a:latin typeface="+mj-lt"/>
                        </a:rPr>
                        <a:t>Dreimal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a:solidFill>
                            <a:srgbClr val="000000"/>
                          </a:solidFill>
                          <a:effectLst/>
                          <a:latin typeface="+mj-lt"/>
                        </a:rPr>
                        <a:t>2-7 Tag, dann nach 2 Monaten, dann nach 3 Wochen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4798219"/>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Ab der 3. Lebenswoche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939930"/>
                  </a:ext>
                </a:extLst>
              </a:tr>
              <a:tr h="184150">
                <a:tc>
                  <a:txBody>
                    <a:bodyPr/>
                    <a:lstStyle/>
                    <a:p>
                      <a:pPr algn="l" fontAlgn="b">
                        <a:lnSpc>
                          <a:spcPct val="150000"/>
                        </a:lnSpc>
                      </a:pPr>
                      <a:r>
                        <a:rPr lang="de-DE" sz="1100" b="0" i="0" u="none" strike="noStrike">
                          <a:solidFill>
                            <a:srgbClr val="000000"/>
                          </a:solidFill>
                          <a:effectLst/>
                          <a:latin typeface="+mj-lt"/>
                        </a:rPr>
                        <a:t>Dreimal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2 Lebenstag intranasal, 30. Lebenstag subkutan, 60. Lebenstag subkutan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8694208"/>
                  </a:ext>
                </a:extLst>
              </a:tr>
              <a:tr h="184150">
                <a:tc>
                  <a:txBody>
                    <a:bodyPr/>
                    <a:lstStyle/>
                    <a:p>
                      <a:pPr algn="l" fontAlgn="b">
                        <a:lnSpc>
                          <a:spcPct val="150000"/>
                        </a:lnSpc>
                      </a:pPr>
                      <a:r>
                        <a:rPr lang="de-DE" sz="1100" b="0" i="0" u="none" strike="noStrike" dirty="0">
                          <a:solidFill>
                            <a:srgbClr val="000000"/>
                          </a:solidFill>
                          <a:effectLst/>
                          <a:latin typeface="+mj-lt"/>
                        </a:rPr>
                        <a:t>Einmalig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14 Tage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5576256"/>
                  </a:ext>
                </a:extLst>
              </a:tr>
              <a:tr h="184150">
                <a:tc>
                  <a:txBody>
                    <a:bodyPr/>
                    <a:lstStyle/>
                    <a:p>
                      <a:pPr algn="l" fontAlgn="b">
                        <a:lnSpc>
                          <a:spcPct val="150000"/>
                        </a:lnSpc>
                      </a:pPr>
                      <a:r>
                        <a:rPr lang="de-DE" sz="1100" b="0" i="0" u="none" strike="noStrike">
                          <a:solidFill>
                            <a:srgbClr val="000000"/>
                          </a:solidFill>
                          <a:effectLst/>
                          <a:latin typeface="+mj-lt"/>
                        </a:rPr>
                        <a:t>Dreimal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1.Impfung mit 7 Tagen( intranasal). 2.  Impfung 4.Woche ( im) und 3.Impfung in der 6.Woche (im).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8852749"/>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7 Tage, nach 4 Wochen nochmal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4164"/>
                  </a:ext>
                </a:extLst>
              </a:tr>
              <a:tr h="184150">
                <a:tc>
                  <a:txBody>
                    <a:bodyPr/>
                    <a:lstStyle/>
                    <a:p>
                      <a:pPr algn="l" fontAlgn="b">
                        <a:lnSpc>
                          <a:spcPct val="150000"/>
                        </a:lnSpc>
                      </a:pPr>
                      <a:r>
                        <a:rPr lang="de-DE" sz="1100" b="0" i="0" u="none" strike="noStrike">
                          <a:solidFill>
                            <a:srgbClr val="000000"/>
                          </a:solidFill>
                          <a:effectLst/>
                          <a:latin typeface="+mj-lt"/>
                        </a:rPr>
                        <a:t>dreimal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ab 14 </a:t>
                      </a:r>
                      <a:r>
                        <a:rPr lang="de-DE" sz="1100" b="0" i="0" u="none" strike="noStrike" dirty="0" err="1">
                          <a:solidFill>
                            <a:srgbClr val="000000"/>
                          </a:solidFill>
                          <a:effectLst/>
                          <a:latin typeface="+mj-lt"/>
                        </a:rPr>
                        <a:t>Tg</a:t>
                      </a:r>
                      <a:r>
                        <a:rPr lang="de-DE" sz="1100" b="0" i="0" u="none" strike="noStrike" dirty="0">
                          <a:solidFill>
                            <a:srgbClr val="000000"/>
                          </a:solidFill>
                          <a:effectLst/>
                          <a:latin typeface="+mj-lt"/>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3823847"/>
                  </a:ext>
                </a:extLst>
              </a:tr>
              <a:tr h="184150">
                <a:tc>
                  <a:txBody>
                    <a:bodyPr/>
                    <a:lstStyle/>
                    <a:p>
                      <a:pPr algn="l" fontAlgn="b">
                        <a:lnSpc>
                          <a:spcPct val="150000"/>
                        </a:lnSpc>
                      </a:pPr>
                      <a:r>
                        <a:rPr lang="de-DE" sz="1100" b="0" i="0" u="none" strike="noStrike" dirty="0">
                          <a:solidFill>
                            <a:srgbClr val="000000"/>
                          </a:solidFill>
                          <a:effectLst/>
                          <a:latin typeface="+mj-lt"/>
                        </a:rPr>
                        <a:t>Zweimal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lnSpc>
                          <a:spcPct val="150000"/>
                        </a:lnSpc>
                      </a:pPr>
                      <a:r>
                        <a:rPr lang="de-DE" sz="1100" b="0" i="0" u="none" strike="noStrike" dirty="0">
                          <a:solidFill>
                            <a:srgbClr val="000000"/>
                          </a:solidFill>
                          <a:effectLst/>
                          <a:latin typeface="+mj-lt"/>
                        </a:rPr>
                        <a:t>7-14 Tage 12 Lebenswoche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9790726"/>
                  </a:ext>
                </a:extLst>
              </a:tr>
            </a:tbl>
          </a:graphicData>
        </a:graphic>
      </p:graphicFrame>
      <p:graphicFrame>
        <p:nvGraphicFramePr>
          <p:cNvPr id="12" name="Diagramm 11">
            <a:extLst>
              <a:ext uri="{FF2B5EF4-FFF2-40B4-BE49-F238E27FC236}">
                <a16:creationId xmlns:a16="http://schemas.microsoft.com/office/drawing/2014/main" id="{3B077FB3-D24E-4BD6-A285-D9D9116507FD}"/>
              </a:ext>
            </a:extLst>
          </p:cNvPr>
          <p:cNvGraphicFramePr>
            <a:graphicFrameLocks/>
          </p:cNvGraphicFramePr>
          <p:nvPr>
            <p:extLst>
              <p:ext uri="{D42A27DB-BD31-4B8C-83A1-F6EECF244321}">
                <p14:modId xmlns:p14="http://schemas.microsoft.com/office/powerpoint/2010/main" val="651480689"/>
              </p:ext>
            </p:extLst>
          </p:nvPr>
        </p:nvGraphicFramePr>
        <p:xfrm>
          <a:off x="1270001" y="2289812"/>
          <a:ext cx="4234328" cy="3562348"/>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a:extLst>
              <a:ext uri="{FF2B5EF4-FFF2-40B4-BE49-F238E27FC236}">
                <a16:creationId xmlns:a16="http://schemas.microsoft.com/office/drawing/2014/main" id="{35D51398-E9A7-4AF6-8FEA-72075238CB73}"/>
              </a:ext>
            </a:extLst>
          </p:cNvPr>
          <p:cNvSpPr txBox="1"/>
          <p:nvPr/>
        </p:nvSpPr>
        <p:spPr>
          <a:xfrm>
            <a:off x="4788180" y="2353595"/>
            <a:ext cx="662361" cy="307777"/>
          </a:xfrm>
          <a:prstGeom prst="rect">
            <a:avLst/>
          </a:prstGeom>
          <a:noFill/>
        </p:spPr>
        <p:txBody>
          <a:bodyPr wrap="none" rtlCol="0">
            <a:spAutoFit/>
          </a:bodyPr>
          <a:lstStyle/>
          <a:p>
            <a:r>
              <a:rPr lang="de-DE" sz="1400" dirty="0"/>
              <a:t>n = 16</a:t>
            </a:r>
          </a:p>
        </p:txBody>
      </p:sp>
      <p:sp>
        <p:nvSpPr>
          <p:cNvPr id="17" name="Rechteck 16">
            <a:extLst>
              <a:ext uri="{FF2B5EF4-FFF2-40B4-BE49-F238E27FC236}">
                <a16:creationId xmlns:a16="http://schemas.microsoft.com/office/drawing/2014/main" id="{89CBD7E1-22D7-42B8-ABB9-DBC3E9F97749}"/>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3303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284801" y="1292825"/>
            <a:ext cx="9622397" cy="588226"/>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Was tun Sie bei akutem Auftreten von Kälbergrippe?   </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Akute Maßnahmen</a:t>
            </a:r>
          </a:p>
        </p:txBody>
      </p:sp>
      <p:graphicFrame>
        <p:nvGraphicFramePr>
          <p:cNvPr id="10" name="Diagramm 9">
            <a:extLst>
              <a:ext uri="{FF2B5EF4-FFF2-40B4-BE49-F238E27FC236}">
                <a16:creationId xmlns:a16="http://schemas.microsoft.com/office/drawing/2014/main" id="{9639473C-C587-4C73-8B83-7356CCC27ED8}"/>
              </a:ext>
            </a:extLst>
          </p:cNvPr>
          <p:cNvGraphicFramePr>
            <a:graphicFrameLocks/>
          </p:cNvGraphicFramePr>
          <p:nvPr>
            <p:extLst>
              <p:ext uri="{D42A27DB-BD31-4B8C-83A1-F6EECF244321}">
                <p14:modId xmlns:p14="http://schemas.microsoft.com/office/powerpoint/2010/main" val="140612258"/>
              </p:ext>
            </p:extLst>
          </p:nvPr>
        </p:nvGraphicFramePr>
        <p:xfrm>
          <a:off x="1754515" y="2109815"/>
          <a:ext cx="8682967" cy="424013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a:extLst>
              <a:ext uri="{FF2B5EF4-FFF2-40B4-BE49-F238E27FC236}">
                <a16:creationId xmlns:a16="http://schemas.microsoft.com/office/drawing/2014/main" id="{35D51398-E9A7-4AF6-8FEA-72075238CB73}"/>
              </a:ext>
            </a:extLst>
          </p:cNvPr>
          <p:cNvSpPr txBox="1"/>
          <p:nvPr/>
        </p:nvSpPr>
        <p:spPr>
          <a:xfrm>
            <a:off x="9482493" y="2243056"/>
            <a:ext cx="1059424" cy="307777"/>
          </a:xfrm>
          <a:prstGeom prst="rect">
            <a:avLst/>
          </a:prstGeom>
          <a:noFill/>
        </p:spPr>
        <p:txBody>
          <a:bodyPr wrap="square" rtlCol="0">
            <a:spAutoFit/>
          </a:bodyPr>
          <a:lstStyle/>
          <a:p>
            <a:r>
              <a:rPr lang="de-DE" sz="1400" dirty="0"/>
              <a:t>n = 75</a:t>
            </a:r>
          </a:p>
        </p:txBody>
      </p:sp>
      <p:sp>
        <p:nvSpPr>
          <p:cNvPr id="11" name="Rechteck 10">
            <a:extLst>
              <a:ext uri="{FF2B5EF4-FFF2-40B4-BE49-F238E27FC236}">
                <a16:creationId xmlns:a16="http://schemas.microsoft.com/office/drawing/2014/main" id="{49859BC9-59A7-4D1D-AB3F-7517752C2BF7}"/>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7844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284801" y="1292825"/>
            <a:ext cx="9622397" cy="588226"/>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6"/>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Denken Sie, dass pflanzliche Wirkstoffe (Kamille, Eukalyptus, etc.) beim Tier positiv wirken können?</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Akute Maßnahmen</a:t>
            </a:r>
          </a:p>
        </p:txBody>
      </p:sp>
      <p:graphicFrame>
        <p:nvGraphicFramePr>
          <p:cNvPr id="11" name="Diagramm 10">
            <a:extLst>
              <a:ext uri="{FF2B5EF4-FFF2-40B4-BE49-F238E27FC236}">
                <a16:creationId xmlns:a16="http://schemas.microsoft.com/office/drawing/2014/main" id="{9639365F-3525-4A88-9332-BB15A7E0858E}"/>
              </a:ext>
            </a:extLst>
          </p:cNvPr>
          <p:cNvGraphicFramePr>
            <a:graphicFrameLocks/>
          </p:cNvGraphicFramePr>
          <p:nvPr>
            <p:extLst>
              <p:ext uri="{D42A27DB-BD31-4B8C-83A1-F6EECF244321}">
                <p14:modId xmlns:p14="http://schemas.microsoft.com/office/powerpoint/2010/main" val="108538722"/>
              </p:ext>
            </p:extLst>
          </p:nvPr>
        </p:nvGraphicFramePr>
        <p:xfrm>
          <a:off x="3218120" y="2102477"/>
          <a:ext cx="5755758" cy="388365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a:extLst>
              <a:ext uri="{FF2B5EF4-FFF2-40B4-BE49-F238E27FC236}">
                <a16:creationId xmlns:a16="http://schemas.microsoft.com/office/drawing/2014/main" id="{35D51398-E9A7-4AF6-8FEA-72075238CB73}"/>
              </a:ext>
            </a:extLst>
          </p:cNvPr>
          <p:cNvSpPr txBox="1"/>
          <p:nvPr/>
        </p:nvSpPr>
        <p:spPr>
          <a:xfrm>
            <a:off x="7977036" y="2212279"/>
            <a:ext cx="662361" cy="307777"/>
          </a:xfrm>
          <a:prstGeom prst="rect">
            <a:avLst/>
          </a:prstGeom>
          <a:noFill/>
        </p:spPr>
        <p:txBody>
          <a:bodyPr wrap="none" rtlCol="0">
            <a:spAutoFit/>
          </a:bodyPr>
          <a:lstStyle/>
          <a:p>
            <a:r>
              <a:rPr lang="de-DE" sz="1400" dirty="0"/>
              <a:t>n = 74</a:t>
            </a:r>
          </a:p>
        </p:txBody>
      </p:sp>
      <p:sp>
        <p:nvSpPr>
          <p:cNvPr id="10" name="Rechteck 9">
            <a:extLst>
              <a:ext uri="{FF2B5EF4-FFF2-40B4-BE49-F238E27FC236}">
                <a16:creationId xmlns:a16="http://schemas.microsoft.com/office/drawing/2014/main" id="{9B6A06E1-C283-47E8-9F11-7B16ED7F7090}"/>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498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AF80377C-B4DF-420A-9F5A-B508ADDD23AF}"/>
              </a:ext>
            </a:extLst>
          </p:cNvPr>
          <p:cNvGrpSpPr/>
          <p:nvPr/>
        </p:nvGrpSpPr>
        <p:grpSpPr>
          <a:xfrm>
            <a:off x="1284801" y="1292826"/>
            <a:ext cx="9622397" cy="758044"/>
            <a:chOff x="0" y="806441"/>
            <a:chExt cx="4758767" cy="431730"/>
          </a:xfrm>
        </p:grpSpPr>
        <p:sp>
          <p:nvSpPr>
            <p:cNvPr id="8" name="Rechteck: abgerundete Ecken 7">
              <a:extLst>
                <a:ext uri="{FF2B5EF4-FFF2-40B4-BE49-F238E27FC236}">
                  <a16:creationId xmlns:a16="http://schemas.microsoft.com/office/drawing/2014/main" id="{A9C780B8-2CE1-4EA4-AE15-817D886BC521}"/>
                </a:ext>
              </a:extLst>
            </p:cNvPr>
            <p:cNvSpPr/>
            <p:nvPr/>
          </p:nvSpPr>
          <p:spPr>
            <a:xfrm>
              <a:off x="0" y="806441"/>
              <a:ext cx="4758767" cy="43173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hteck: abgerundete Ecken 4">
              <a:extLst>
                <a:ext uri="{FF2B5EF4-FFF2-40B4-BE49-F238E27FC236}">
                  <a16:creationId xmlns:a16="http://schemas.microsoft.com/office/drawing/2014/main" id="{D283A220-DF20-4522-9764-275885BBEDD3}"/>
                </a:ext>
              </a:extLst>
            </p:cNvPr>
            <p:cNvSpPr txBox="1"/>
            <p:nvPr/>
          </p:nvSpPr>
          <p:spPr>
            <a:xfrm>
              <a:off x="21075" y="827515"/>
              <a:ext cx="4716617" cy="389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dirty="0">
                  <a:cs typeface="Arial" panose="020B0604020202020204" pitchFamily="34" charset="0"/>
                </a:rPr>
                <a:t>Wie zufrieden sind Sie mit….? </a:t>
              </a:r>
              <a:endParaRPr lang="en-US" sz="1800" kern="1200" dirty="0">
                <a:cs typeface="Arial" panose="020B0604020202020204" pitchFamily="34" charset="0"/>
              </a:endParaRPr>
            </a:p>
          </p:txBody>
        </p:sp>
      </p:grpSp>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Erfolg Durch Maßnahmen </a:t>
            </a:r>
          </a:p>
        </p:txBody>
      </p:sp>
      <p:sp>
        <p:nvSpPr>
          <p:cNvPr id="2" name="Textfeld 1">
            <a:extLst>
              <a:ext uri="{FF2B5EF4-FFF2-40B4-BE49-F238E27FC236}">
                <a16:creationId xmlns:a16="http://schemas.microsoft.com/office/drawing/2014/main" id="{35D51398-E9A7-4AF6-8FEA-72075238CB73}"/>
              </a:ext>
            </a:extLst>
          </p:cNvPr>
          <p:cNvSpPr txBox="1"/>
          <p:nvPr/>
        </p:nvSpPr>
        <p:spPr>
          <a:xfrm>
            <a:off x="10465274" y="4884154"/>
            <a:ext cx="662361" cy="307777"/>
          </a:xfrm>
          <a:prstGeom prst="rect">
            <a:avLst/>
          </a:prstGeom>
          <a:noFill/>
        </p:spPr>
        <p:txBody>
          <a:bodyPr wrap="none" rtlCol="0">
            <a:spAutoFit/>
          </a:bodyPr>
          <a:lstStyle/>
          <a:p>
            <a:r>
              <a:rPr lang="de-DE" sz="1400" dirty="0"/>
              <a:t>n = 55</a:t>
            </a:r>
          </a:p>
        </p:txBody>
      </p:sp>
      <p:sp>
        <p:nvSpPr>
          <p:cNvPr id="12" name="Textfeld 11">
            <a:extLst>
              <a:ext uri="{FF2B5EF4-FFF2-40B4-BE49-F238E27FC236}">
                <a16:creationId xmlns:a16="http://schemas.microsoft.com/office/drawing/2014/main" id="{58DE685E-5CA8-42F1-B1AB-1019F59EF8E8}"/>
              </a:ext>
            </a:extLst>
          </p:cNvPr>
          <p:cNvSpPr txBox="1"/>
          <p:nvPr/>
        </p:nvSpPr>
        <p:spPr>
          <a:xfrm>
            <a:off x="10376800" y="2796416"/>
            <a:ext cx="662361" cy="307777"/>
          </a:xfrm>
          <a:prstGeom prst="rect">
            <a:avLst/>
          </a:prstGeom>
          <a:noFill/>
        </p:spPr>
        <p:txBody>
          <a:bodyPr wrap="none" rtlCol="0">
            <a:spAutoFit/>
          </a:bodyPr>
          <a:lstStyle/>
          <a:p>
            <a:r>
              <a:rPr lang="de-DE" sz="1400" dirty="0"/>
              <a:t>n = 60</a:t>
            </a:r>
          </a:p>
        </p:txBody>
      </p:sp>
      <p:sp>
        <p:nvSpPr>
          <p:cNvPr id="13" name="Textfeld 12">
            <a:extLst>
              <a:ext uri="{FF2B5EF4-FFF2-40B4-BE49-F238E27FC236}">
                <a16:creationId xmlns:a16="http://schemas.microsoft.com/office/drawing/2014/main" id="{622F443A-C2ED-4685-9C5B-FC77807BAB25}"/>
              </a:ext>
            </a:extLst>
          </p:cNvPr>
          <p:cNvSpPr txBox="1"/>
          <p:nvPr/>
        </p:nvSpPr>
        <p:spPr>
          <a:xfrm>
            <a:off x="10465273" y="3787875"/>
            <a:ext cx="662361" cy="307777"/>
          </a:xfrm>
          <a:prstGeom prst="rect">
            <a:avLst/>
          </a:prstGeom>
          <a:noFill/>
        </p:spPr>
        <p:txBody>
          <a:bodyPr wrap="none" rtlCol="0">
            <a:spAutoFit/>
          </a:bodyPr>
          <a:lstStyle/>
          <a:p>
            <a:r>
              <a:rPr lang="de-DE" sz="1400" dirty="0"/>
              <a:t>n = 60</a:t>
            </a:r>
          </a:p>
        </p:txBody>
      </p:sp>
      <p:graphicFrame>
        <p:nvGraphicFramePr>
          <p:cNvPr id="11" name="Diagramm 10">
            <a:extLst>
              <a:ext uri="{FF2B5EF4-FFF2-40B4-BE49-F238E27FC236}">
                <a16:creationId xmlns:a16="http://schemas.microsoft.com/office/drawing/2014/main" id="{F0984D17-6066-4CA8-A4CD-6FAE8DB49C7D}"/>
              </a:ext>
            </a:extLst>
          </p:cNvPr>
          <p:cNvGraphicFramePr>
            <a:graphicFrameLocks/>
          </p:cNvGraphicFramePr>
          <p:nvPr>
            <p:extLst>
              <p:ext uri="{D42A27DB-BD31-4B8C-83A1-F6EECF244321}">
                <p14:modId xmlns:p14="http://schemas.microsoft.com/office/powerpoint/2010/main" val="318796393"/>
              </p:ext>
            </p:extLst>
          </p:nvPr>
        </p:nvGraphicFramePr>
        <p:xfrm>
          <a:off x="1928948" y="2221736"/>
          <a:ext cx="8334102" cy="4110582"/>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hteck 9">
            <a:extLst>
              <a:ext uri="{FF2B5EF4-FFF2-40B4-BE49-F238E27FC236}">
                <a16:creationId xmlns:a16="http://schemas.microsoft.com/office/drawing/2014/main" id="{585C81A8-9052-45C6-804A-8DCF8408364B}"/>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08120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Graphic spid="11"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F948F8CE-3C82-41EB-BB4D-3441E6E9202E}"/>
              </a:ext>
            </a:extLst>
          </p:cNvPr>
          <p:cNvSpPr/>
          <p:nvPr/>
        </p:nvSpPr>
        <p:spPr>
          <a:xfrm>
            <a:off x="0" y="1580606"/>
            <a:ext cx="12192000" cy="4598126"/>
          </a:xfrm>
          <a:prstGeom prst="rect">
            <a:avLst/>
          </a:prstGeom>
          <a:solidFill>
            <a:schemeClr val="bg1"/>
          </a:solid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9">
            <a:extLst>
              <a:ext uri="{FF2B5EF4-FFF2-40B4-BE49-F238E27FC236}">
                <a16:creationId xmlns:a16="http://schemas.microsoft.com/office/drawing/2014/main" id="{747A88B7-64AE-4C90-9BBB-D8D21A2D7EE9}"/>
              </a:ext>
            </a:extLst>
          </p:cNvPr>
          <p:cNvSpPr>
            <a:spLocks noGrp="1"/>
          </p:cNvSpPr>
          <p:nvPr>
            <p:ph type="title"/>
          </p:nvPr>
        </p:nvSpPr>
        <p:spPr/>
        <p:txBody>
          <a:bodyPr/>
          <a:lstStyle/>
          <a:p>
            <a:r>
              <a:rPr lang="de-DE" dirty="0"/>
              <a:t>Anmerkungen</a:t>
            </a:r>
          </a:p>
        </p:txBody>
      </p:sp>
      <p:sp>
        <p:nvSpPr>
          <p:cNvPr id="3" name="Textplatzhalter 2">
            <a:extLst>
              <a:ext uri="{FF2B5EF4-FFF2-40B4-BE49-F238E27FC236}">
                <a16:creationId xmlns:a16="http://schemas.microsoft.com/office/drawing/2014/main" id="{30480AFA-2FCC-46F9-83E2-4677D0384928}"/>
              </a:ext>
            </a:extLst>
          </p:cNvPr>
          <p:cNvSpPr>
            <a:spLocks noGrp="1"/>
          </p:cNvSpPr>
          <p:nvPr>
            <p:ph type="body" sz="quarter" idx="10"/>
          </p:nvPr>
        </p:nvSpPr>
        <p:spPr>
          <a:xfrm>
            <a:off x="501423" y="1737360"/>
            <a:ext cx="11189154" cy="4075612"/>
          </a:xfrm>
        </p:spPr>
        <p:txBody>
          <a:bodyPr/>
          <a:lstStyle/>
          <a:p>
            <a:pPr marL="0" indent="0">
              <a:buNone/>
            </a:pPr>
            <a:r>
              <a:rPr lang="de-DE" b="0" i="0" u="none" strike="noStrike" dirty="0">
                <a:solidFill>
                  <a:srgbClr val="000000"/>
                </a:solidFill>
                <a:effectLst/>
                <a:latin typeface="+mj-lt"/>
              </a:rPr>
              <a:t>Tipps und Anmerkungen: </a:t>
            </a:r>
          </a:p>
          <a:p>
            <a:pPr>
              <a:lnSpc>
                <a:spcPct val="150000"/>
              </a:lnSpc>
            </a:pPr>
            <a:r>
              <a:rPr lang="de-DE" b="0" i="0" u="none" strike="noStrike" dirty="0">
                <a:solidFill>
                  <a:srgbClr val="000000"/>
                </a:solidFill>
                <a:effectLst/>
                <a:latin typeface="+mj-lt"/>
              </a:rPr>
              <a:t>Ammengebundene Kälberaufzucht, Verhältnis im Winter: 1:2, im Sommer 1:3</a:t>
            </a:r>
          </a:p>
          <a:p>
            <a:pPr>
              <a:lnSpc>
                <a:spcPct val="150000"/>
              </a:lnSpc>
            </a:pPr>
            <a:r>
              <a:rPr lang="de-DE" b="0" i="0" u="none" strike="noStrike" dirty="0">
                <a:solidFill>
                  <a:srgbClr val="000000"/>
                </a:solidFill>
                <a:effectLst/>
                <a:latin typeface="+mj-lt"/>
              </a:rPr>
              <a:t>Es ist immer die Situation genau zu betrachten und aus den Erkenntnissen die richtige Strategie zu wählen. Was beim Nachbarn </a:t>
            </a:r>
            <a:r>
              <a:rPr lang="de-DE" dirty="0">
                <a:solidFill>
                  <a:srgbClr val="000000"/>
                </a:solidFill>
                <a:latin typeface="+mj-lt"/>
              </a:rPr>
              <a:t>funktioniert,</a:t>
            </a:r>
            <a:r>
              <a:rPr lang="de-DE" b="0" i="0" u="none" strike="noStrike" dirty="0">
                <a:solidFill>
                  <a:srgbClr val="000000"/>
                </a:solidFill>
                <a:effectLst/>
                <a:latin typeface="+mj-lt"/>
              </a:rPr>
              <a:t> passt evtl. bei mir nicht!</a:t>
            </a:r>
            <a:r>
              <a:rPr lang="de-DE" dirty="0">
                <a:latin typeface="+mj-lt"/>
              </a:rPr>
              <a:t> </a:t>
            </a:r>
            <a:endParaRPr lang="de-DE" dirty="0">
              <a:solidFill>
                <a:srgbClr val="000000"/>
              </a:solidFill>
              <a:latin typeface="+mj-lt"/>
            </a:endParaRPr>
          </a:p>
          <a:p>
            <a:pPr>
              <a:lnSpc>
                <a:spcPct val="150000"/>
              </a:lnSpc>
            </a:pPr>
            <a:r>
              <a:rPr lang="de-DE" b="0" i="0" u="none" strike="noStrike" dirty="0">
                <a:solidFill>
                  <a:srgbClr val="000000"/>
                </a:solidFill>
                <a:effectLst/>
                <a:latin typeface="+mj-lt"/>
              </a:rPr>
              <a:t>Alle Kälber erhalten in den ersten 4 Wochen eine Decke. Zudem Haltung in Einzeliglus bis 3-4 Wochen. Das hat sich absolut bewährt. Stallspezifische Stiefel, mit Kuhstallstiefel geht man nicht in den Kälberstall, Desinfektionsbecken, Kolostrum innert 30 min nach der Geburt mind. 3l, Kalb wird sofort weggenommen und mit Heißlüfter getrocknet, erst danach ins Iglu. Tränken während 4 Wochen ad libitum und immer warm. </a:t>
            </a:r>
          </a:p>
          <a:p>
            <a:pPr>
              <a:lnSpc>
                <a:spcPct val="150000"/>
              </a:lnSpc>
            </a:pPr>
            <a:r>
              <a:rPr lang="de-DE" b="0" i="0" u="none" strike="noStrike" dirty="0">
                <a:solidFill>
                  <a:srgbClr val="000000"/>
                </a:solidFill>
                <a:effectLst/>
                <a:latin typeface="+mj-lt"/>
              </a:rPr>
              <a:t>Wer rechtzeitig handelt kann mit </a:t>
            </a:r>
            <a:r>
              <a:rPr lang="de-DE" dirty="0">
                <a:solidFill>
                  <a:srgbClr val="000000"/>
                </a:solidFill>
                <a:latin typeface="+mj-lt"/>
              </a:rPr>
              <a:t>F</a:t>
            </a:r>
            <a:r>
              <a:rPr lang="de-DE" b="0" i="0" u="none" strike="noStrike" dirty="0">
                <a:solidFill>
                  <a:srgbClr val="000000"/>
                </a:solidFill>
                <a:effectLst/>
                <a:latin typeface="+mj-lt"/>
              </a:rPr>
              <a:t>utterzusätzen viel erreichen, aber man muss wirklich früh handeln.</a:t>
            </a:r>
            <a:r>
              <a:rPr lang="de-DE" dirty="0">
                <a:latin typeface="+mj-lt"/>
              </a:rPr>
              <a:t> </a:t>
            </a:r>
          </a:p>
        </p:txBody>
      </p:sp>
      <p:sp>
        <p:nvSpPr>
          <p:cNvPr id="5" name="Rechteck 4">
            <a:extLst>
              <a:ext uri="{FF2B5EF4-FFF2-40B4-BE49-F238E27FC236}">
                <a16:creationId xmlns:a16="http://schemas.microsoft.com/office/drawing/2014/main" id="{C35745C2-0000-4E5E-9258-F57F0881CA03}"/>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435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9">
            <a:extLst>
              <a:ext uri="{FF2B5EF4-FFF2-40B4-BE49-F238E27FC236}">
                <a16:creationId xmlns:a16="http://schemas.microsoft.com/office/drawing/2014/main" id="{C98CA071-32CC-4EAB-98E7-30F409DF4274}"/>
              </a:ext>
            </a:extLst>
          </p:cNvPr>
          <p:cNvSpPr txBox="1">
            <a:spLocks/>
          </p:cNvSpPr>
          <p:nvPr/>
        </p:nvSpPr>
        <p:spPr>
          <a:xfrm>
            <a:off x="1476375" y="315267"/>
            <a:ext cx="10344150" cy="461664"/>
          </a:xfrm>
          <a:prstGeom prst="rect">
            <a:avLst/>
          </a:prstGeom>
        </p:spPr>
        <p:txBody>
          <a:bodyPr vert="horz" lIns="91440" tIns="45720" rIns="91440" bIns="45720" rtlCol="0" anchor="ctr">
            <a:normAutofit fontScale="92500" lnSpcReduction="20000"/>
          </a:bodyPr>
          <a:lstStyle>
            <a:lvl1pPr algn="r" defTabSz="914400" rtl="0" eaLnBrk="1" latinLnBrk="0" hangingPunct="1">
              <a:lnSpc>
                <a:spcPct val="90000"/>
              </a:lnSpc>
              <a:spcBef>
                <a:spcPct val="0"/>
              </a:spcBef>
              <a:buNone/>
              <a:defRPr sz="3200" b="1" kern="1200" cap="all" baseline="0">
                <a:solidFill>
                  <a:schemeClr val="tx2"/>
                </a:solidFill>
                <a:latin typeface="Titillium Web" panose="00000500000000000000" pitchFamily="2" charset="0"/>
                <a:ea typeface="+mj-ea"/>
                <a:cs typeface="+mj-cs"/>
              </a:defRPr>
            </a:lvl1pPr>
          </a:lstStyle>
          <a:p>
            <a:r>
              <a:rPr lang="de-DE" dirty="0"/>
              <a:t>Fazit</a:t>
            </a:r>
          </a:p>
        </p:txBody>
      </p:sp>
      <p:sp>
        <p:nvSpPr>
          <p:cNvPr id="11" name="Textplatzhalter 2">
            <a:extLst>
              <a:ext uri="{FF2B5EF4-FFF2-40B4-BE49-F238E27FC236}">
                <a16:creationId xmlns:a16="http://schemas.microsoft.com/office/drawing/2014/main" id="{3721AADA-2F5D-4200-A4C0-A07BC253A00F}"/>
              </a:ext>
            </a:extLst>
          </p:cNvPr>
          <p:cNvSpPr txBox="1">
            <a:spLocks/>
          </p:cNvSpPr>
          <p:nvPr/>
        </p:nvSpPr>
        <p:spPr>
          <a:xfrm>
            <a:off x="501423" y="1303873"/>
            <a:ext cx="11189154" cy="5238860"/>
          </a:xfr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Font typeface="Arial" panose="020B0604020202020204" pitchFamily="34" charset="0"/>
              <a:buChar char="•"/>
            </a:pPr>
            <a:r>
              <a:rPr lang="de-DE" sz="1400" dirty="0"/>
              <a:t>Den höchsten Stellenwert bei der Kälberaufzucht hat die Gesundheit der Tiere sowie geringe Aufzuchtverluste</a:t>
            </a:r>
          </a:p>
          <a:p>
            <a:pPr marL="285750" indent="-285750">
              <a:lnSpc>
                <a:spcPct val="200000"/>
              </a:lnSpc>
              <a:buFont typeface="Arial" panose="020B0604020202020204" pitchFamily="34" charset="0"/>
              <a:buChar char="•"/>
            </a:pPr>
            <a:r>
              <a:rPr lang="de-DE" sz="1400" dirty="0"/>
              <a:t>Bei 81 % der Betriebe tritt Kälbergrippe „immer wieder“ oder „gelegentlich“ auf </a:t>
            </a:r>
          </a:p>
          <a:p>
            <a:pPr marL="285750" indent="-285750">
              <a:lnSpc>
                <a:spcPct val="200000"/>
              </a:lnSpc>
              <a:buFont typeface="Arial" panose="020B0604020202020204" pitchFamily="34" charset="0"/>
              <a:buChar char="•"/>
            </a:pPr>
            <a:r>
              <a:rPr lang="de-DE" sz="1400" dirty="0"/>
              <a:t>Am häufigsten wird dabei Husten und/oder eine erhöhte Atemfrequenz beobachtet </a:t>
            </a:r>
          </a:p>
          <a:p>
            <a:pPr marL="285750" indent="-285750">
              <a:lnSpc>
                <a:spcPct val="200000"/>
              </a:lnSpc>
              <a:buFont typeface="Arial" panose="020B0604020202020204" pitchFamily="34" charset="0"/>
              <a:buChar char="•"/>
            </a:pPr>
            <a:r>
              <a:rPr lang="de-DE" sz="1400" dirty="0"/>
              <a:t>Meist sind diese Symptome in einem Alter von 3 Wochen bis 3 Monaten festzustellen</a:t>
            </a:r>
          </a:p>
          <a:p>
            <a:pPr marL="285750" indent="-285750">
              <a:lnSpc>
                <a:spcPct val="200000"/>
              </a:lnSpc>
              <a:buFont typeface="Arial" panose="020B0604020202020204" pitchFamily="34" charset="0"/>
              <a:buChar char="•"/>
            </a:pPr>
            <a:r>
              <a:rPr lang="de-DE" sz="1400" dirty="0"/>
              <a:t>Sie treten vorwiegend in der kalten Jahreszeit auf (Herbst, Winter, Frühjahr) </a:t>
            </a:r>
          </a:p>
          <a:p>
            <a:pPr marL="285750" indent="-285750">
              <a:lnSpc>
                <a:spcPct val="200000"/>
              </a:lnSpc>
              <a:buFont typeface="Arial" panose="020B0604020202020204" pitchFamily="34" charset="0"/>
              <a:buChar char="•"/>
            </a:pPr>
            <a:r>
              <a:rPr lang="de-DE" sz="1400" dirty="0"/>
              <a:t>Als Hauptursachen werden genannt: Wetterumschwung, Stallklima, Erreger </a:t>
            </a:r>
          </a:p>
          <a:p>
            <a:pPr marL="285750" indent="-285750">
              <a:lnSpc>
                <a:spcPct val="200000"/>
              </a:lnSpc>
              <a:buFont typeface="Arial" panose="020B0604020202020204" pitchFamily="34" charset="0"/>
              <a:buChar char="•"/>
            </a:pPr>
            <a:r>
              <a:rPr lang="de-DE" sz="1400" dirty="0"/>
              <a:t>Vorbeugende Maßnahmen sind vor allem: Hygiene, Kolostrummanagement und Impfung</a:t>
            </a:r>
          </a:p>
          <a:p>
            <a:pPr marL="285750" indent="-285750">
              <a:lnSpc>
                <a:spcPct val="200000"/>
              </a:lnSpc>
              <a:buFont typeface="Arial" panose="020B0604020202020204" pitchFamily="34" charset="0"/>
              <a:buChar char="•"/>
            </a:pPr>
            <a:r>
              <a:rPr lang="de-DE" sz="1400" dirty="0"/>
              <a:t>Am häufigsten wird subkutan (unter die Haut) geimpft, gefolgt von einer Kombination aus subkutan und intranasal</a:t>
            </a:r>
          </a:p>
          <a:p>
            <a:pPr marL="285750" indent="-285750">
              <a:lnSpc>
                <a:spcPct val="200000"/>
              </a:lnSpc>
              <a:buFont typeface="Arial" panose="020B0604020202020204" pitchFamily="34" charset="0"/>
              <a:buChar char="•"/>
            </a:pPr>
            <a:r>
              <a:rPr lang="de-DE" sz="1400" dirty="0"/>
              <a:t>Bei akutem Auftreten wird meist mit Schmerzmittel und Antibiotika reagiert</a:t>
            </a:r>
          </a:p>
          <a:p>
            <a:pPr marL="285750" indent="-285750">
              <a:lnSpc>
                <a:spcPct val="200000"/>
              </a:lnSpc>
              <a:buFont typeface="Arial" panose="020B0604020202020204" pitchFamily="34" charset="0"/>
              <a:buChar char="•"/>
            </a:pPr>
            <a:r>
              <a:rPr lang="de-DE" sz="1400" dirty="0"/>
              <a:t>Knapp 90 % gehen davon aus, dass pflanzliche Wirkstoffe auch beim Tier positiv wirken können </a:t>
            </a:r>
          </a:p>
          <a:p>
            <a:pPr marL="285750" indent="-285750">
              <a:lnSpc>
                <a:spcPct val="200000"/>
              </a:lnSpc>
              <a:buFont typeface="Arial" panose="020B0604020202020204" pitchFamily="34" charset="0"/>
              <a:buChar char="•"/>
            </a:pPr>
            <a:r>
              <a:rPr lang="de-DE" sz="1400" dirty="0"/>
              <a:t>Insgesamt sind die Betriebe zufrieden mit ihrer Kälberaufzucht (87 %), jedoch sind rund 56 % nicht zufrieden mit dem Auftreten von Kälbergrippe</a:t>
            </a:r>
          </a:p>
          <a:p>
            <a:pPr marL="285750" indent="-285750">
              <a:lnSpc>
                <a:spcPct val="200000"/>
              </a:lnSpc>
              <a:buFont typeface="Arial" panose="020B0604020202020204" pitchFamily="34" charset="0"/>
              <a:buChar char="•"/>
            </a:pPr>
            <a:r>
              <a:rPr lang="de-DE" sz="1400" dirty="0"/>
              <a:t>Mit der Wirkung des Impfstoffs ist man im Allgemeinen zufrieden </a:t>
            </a:r>
          </a:p>
          <a:p>
            <a:pPr marL="285750" indent="-285750">
              <a:lnSpc>
                <a:spcPct val="200000"/>
              </a:lnSpc>
              <a:buFont typeface="Arial" panose="020B0604020202020204" pitchFamily="34" charset="0"/>
              <a:buChar char="•"/>
            </a:pPr>
            <a:endParaRPr lang="de-DE" sz="1400" dirty="0"/>
          </a:p>
        </p:txBody>
      </p:sp>
      <p:sp>
        <p:nvSpPr>
          <p:cNvPr id="4" name="Rechteck 3">
            <a:extLst>
              <a:ext uri="{FF2B5EF4-FFF2-40B4-BE49-F238E27FC236}">
                <a16:creationId xmlns:a16="http://schemas.microsoft.com/office/drawing/2014/main" id="{11E4C216-90D9-4558-9368-FDC0A4E70EFE}"/>
              </a:ext>
            </a:extLst>
          </p:cNvPr>
          <p:cNvSpPr/>
          <p:nvPr/>
        </p:nvSpPr>
        <p:spPr>
          <a:xfrm>
            <a:off x="0" y="0"/>
            <a:ext cx="1120588" cy="10671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00812222"/>
      </p:ext>
    </p:extLst>
  </p:cSld>
  <p:clrMapOvr>
    <a:masterClrMapping/>
  </p:clrMapOvr>
</p:sld>
</file>

<file path=ppt/theme/theme1.xml><?xml version="1.0" encoding="utf-8"?>
<a:theme xmlns:a="http://schemas.openxmlformats.org/drawingml/2006/main" name="Josera">
  <a:themeElements>
    <a:clrScheme name="Benutzerdefiniert 161">
      <a:dk1>
        <a:srgbClr val="000000"/>
      </a:dk1>
      <a:lt1>
        <a:srgbClr val="FFFFFF"/>
      </a:lt1>
      <a:dk2>
        <a:srgbClr val="4C4C4E"/>
      </a:dk2>
      <a:lt2>
        <a:srgbClr val="E7E6E6"/>
      </a:lt2>
      <a:accent1>
        <a:srgbClr val="FFCC00"/>
      </a:accent1>
      <a:accent2>
        <a:srgbClr val="FFE57F"/>
      </a:accent2>
      <a:accent3>
        <a:srgbClr val="E30014"/>
      </a:accent3>
      <a:accent4>
        <a:srgbClr val="FF727E"/>
      </a:accent4>
      <a:accent5>
        <a:srgbClr val="4C4C4E"/>
      </a:accent5>
      <a:accent6>
        <a:srgbClr val="A5A5A7"/>
      </a:accent6>
      <a:hlink>
        <a:srgbClr val="A5A5A5"/>
      </a:hlink>
      <a:folHlink>
        <a:srgbClr val="A5A5A5"/>
      </a:folHlink>
    </a:clrScheme>
    <a:fontScheme name="Benutzerdefiniert 8">
      <a:majorFont>
        <a:latin typeface="Titillium Web"/>
        <a:ea typeface=""/>
        <a:cs typeface=""/>
      </a:majorFont>
      <a:minorFont>
        <a:latin typeface="Titillium We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iteratur xmlns="5c4cbc42-76ba-4dd7-85fa-bfae2d5af36b">
      <Url xsi:nil="true"/>
      <Description xsi:nil="true"/>
    </Literatur>
    <Wiedervorlage xmlns="5c4cbc42-76ba-4dd7-85fa-bfae2d5af36b" xsi:nil="true"/>
    <Quelle xmlns="5c4cbc42-76ba-4dd7-85fa-bfae2d5af36b">
      <Url xsi:nil="true"/>
      <Description xsi:nil="true"/>
    </Quell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7CCE58BCC06D847B28A0B86E32E6C33" ma:contentTypeVersion="17" ma:contentTypeDescription="Ein neues Dokument erstellen." ma:contentTypeScope="" ma:versionID="e50b5620242a42180ffc5ce3ff746402">
  <xsd:schema xmlns:xsd="http://www.w3.org/2001/XMLSchema" xmlns:xs="http://www.w3.org/2001/XMLSchema" xmlns:p="http://schemas.microsoft.com/office/2006/metadata/properties" xmlns:ns2="5c4cbc42-76ba-4dd7-85fa-bfae2d5af36b" xmlns:ns3="9d30158c-660b-42ab-bb0d-4aa413d451e6" targetNamespace="http://schemas.microsoft.com/office/2006/metadata/properties" ma:root="true" ma:fieldsID="7df61db2c600d5331d783ad142ddc1eb" ns2:_="" ns3:_="">
    <xsd:import namespace="5c4cbc42-76ba-4dd7-85fa-bfae2d5af36b"/>
    <xsd:import namespace="9d30158c-660b-42ab-bb0d-4aa413d451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Wiedervorlage" minOccurs="0"/>
                <xsd:element ref="ns2:Quelle" minOccurs="0"/>
                <xsd:element ref="ns2:MediaServiceLocation" minOccurs="0"/>
                <xsd:element ref="ns2:Literatu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4cbc42-76ba-4dd7-85fa-bfae2d5af3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Wiedervorlage" ma:index="19" nillable="true" ma:displayName="Wiedervorlage" ma:description="Diese Spalte kann genutzt werden, um sich einen Termin zu setzen an dem das Dokument nochmal angeschaut wird" ma:format="DateOnly" ma:internalName="Wiedervorlage">
      <xsd:simpleType>
        <xsd:restriction base="dms:DateTime"/>
      </xsd:simpleType>
    </xsd:element>
    <xsd:element name="Quelle" ma:index="20" nillable="true" ma:displayName="Quelle" ma:description="Wo das Dokument gefunden wurd" ma:format="Hyperlink" ma:internalName="Quell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1" nillable="true" ma:displayName="Location" ma:internalName="MediaServiceLocation" ma:readOnly="true">
      <xsd:simpleType>
        <xsd:restriction base="dms:Text"/>
      </xsd:simpleType>
    </xsd:element>
    <xsd:element name="Literatur" ma:index="22" nillable="true" ma:displayName="Literatur" ma:format="Hyperlink" ma:internalName="Literatur">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d30158c-660b-42ab-bb0d-4aa413d451e6"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D6BB34-3C59-4458-AF05-37B02EE0B241}">
  <ds:schemaRefs>
    <ds:schemaRef ds:uri="http://schemas.microsoft.com/office/2006/metadata/properties"/>
    <ds:schemaRef ds:uri="http://schemas.microsoft.com/office/infopath/2007/PartnerControls"/>
    <ds:schemaRef ds:uri="5c4cbc42-76ba-4dd7-85fa-bfae2d5af36b"/>
  </ds:schemaRefs>
</ds:datastoreItem>
</file>

<file path=customXml/itemProps2.xml><?xml version="1.0" encoding="utf-8"?>
<ds:datastoreItem xmlns:ds="http://schemas.openxmlformats.org/officeDocument/2006/customXml" ds:itemID="{B473697A-9091-4C6A-BEB1-F174CFBBAA09}">
  <ds:schemaRefs>
    <ds:schemaRef ds:uri="http://schemas.microsoft.com/sharepoint/v3/contenttype/forms"/>
  </ds:schemaRefs>
</ds:datastoreItem>
</file>

<file path=customXml/itemProps3.xml><?xml version="1.0" encoding="utf-8"?>
<ds:datastoreItem xmlns:ds="http://schemas.openxmlformats.org/officeDocument/2006/customXml" ds:itemID="{27C5E992-72E5-4A58-A992-C53FF3F332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4cbc42-76ba-4dd7-85fa-bfae2d5af36b"/>
    <ds:schemaRef ds:uri="9d30158c-660b-42ab-bb0d-4aa413d451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816</Words>
  <Application>Microsoft Office PowerPoint</Application>
  <PresentationFormat>Breitbild</PresentationFormat>
  <Paragraphs>148</Paragraphs>
  <Slides>9</Slides>
  <Notes>8</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9</vt:i4>
      </vt:variant>
    </vt:vector>
  </HeadingPairs>
  <TitlesOfParts>
    <vt:vector size="13" baseType="lpstr">
      <vt:lpstr>Titillium Web</vt:lpstr>
      <vt:lpstr>Arial</vt:lpstr>
      <vt:lpstr>Calibri</vt:lpstr>
      <vt:lpstr>Josera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Anmerkungen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Dominic Kühne</dc:creator>
  <cp:lastModifiedBy>Seibert, Fabiane Sophie</cp:lastModifiedBy>
  <cp:revision>255</cp:revision>
  <dcterms:created xsi:type="dcterms:W3CDTF">2021-11-15T14:23:46Z</dcterms:created>
  <dcterms:modified xsi:type="dcterms:W3CDTF">2022-02-14T07:24:11Z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0x01010007CCE58BCC06D847B28A0B86E32E6C33</vt:lpwstr>
  </property>
</Properties>
</file>