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5"/>
  </p:notesMasterIdLst>
  <p:handoutMasterIdLst>
    <p:handoutMasterId r:id="rId6"/>
  </p:handoutMasterIdLst>
  <p:sldIdLst>
    <p:sldId id="667" r:id="rId2"/>
    <p:sldId id="669" r:id="rId3"/>
    <p:sldId id="674" r:id="rId4"/>
  </p:sldIdLst>
  <p:sldSz cx="9144000" cy="6858000" type="screen4x3"/>
  <p:notesSz cx="6645275" cy="97758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0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33FF"/>
    <a:srgbClr val="CC00CC"/>
    <a:srgbClr val="FF3300"/>
    <a:srgbClr val="CCFFCC"/>
    <a:srgbClr val="FFFF99"/>
    <a:srgbClr val="FFCC99"/>
    <a:srgbClr val="CCFFFF"/>
    <a:srgbClr val="33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F8B89-519D-4D70-8AAE-6973DA00320F}" v="133" dt="2021-10-27T07:44:36.1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AF606853-7671-496A-8E4F-DF71F8EC918B}" styleName="Dunkle Formatvorlage 1 - Akz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0" autoAdjust="0"/>
    <p:restoredTop sz="92890" autoAdjust="0"/>
  </p:normalViewPr>
  <p:slideViewPr>
    <p:cSldViewPr>
      <p:cViewPr varScale="1">
        <p:scale>
          <a:sx n="106" d="100"/>
          <a:sy n="106" d="100"/>
        </p:scale>
        <p:origin x="17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4812" y="4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yer, Klaus" userId="4fbdf233-045d-4967-9d57-cfd23c1e9228" providerId="ADAL" clId="{197F8B89-519D-4D70-8AAE-6973DA00320F}"/>
    <pc:docChg chg="undo custSel delSld modSld">
      <pc:chgData name="Meyer, Klaus" userId="4fbdf233-045d-4967-9d57-cfd23c1e9228" providerId="ADAL" clId="{197F8B89-519D-4D70-8AAE-6973DA00320F}" dt="2021-10-28T08:49:48.817" v="227" actId="47"/>
      <pc:docMkLst>
        <pc:docMk/>
      </pc:docMkLst>
      <pc:sldChg chg="del">
        <pc:chgData name="Meyer, Klaus" userId="4fbdf233-045d-4967-9d57-cfd23c1e9228" providerId="ADAL" clId="{197F8B89-519D-4D70-8AAE-6973DA00320F}" dt="2021-10-27T05:33:12.530" v="0" actId="47"/>
        <pc:sldMkLst>
          <pc:docMk/>
          <pc:sldMk cId="0" sldId="265"/>
        </pc:sldMkLst>
      </pc:sldChg>
      <pc:sldChg chg="del">
        <pc:chgData name="Meyer, Klaus" userId="4fbdf233-045d-4967-9d57-cfd23c1e9228" providerId="ADAL" clId="{197F8B89-519D-4D70-8AAE-6973DA00320F}" dt="2021-10-27T05:33:20.917" v="1" actId="47"/>
        <pc:sldMkLst>
          <pc:docMk/>
          <pc:sldMk cId="2945766547" sldId="665"/>
        </pc:sldMkLst>
      </pc:sldChg>
      <pc:sldChg chg="del">
        <pc:chgData name="Meyer, Klaus" userId="4fbdf233-045d-4967-9d57-cfd23c1e9228" providerId="ADAL" clId="{197F8B89-519D-4D70-8AAE-6973DA00320F}" dt="2021-10-27T05:33:26.494" v="2" actId="47"/>
        <pc:sldMkLst>
          <pc:docMk/>
          <pc:sldMk cId="4265386508" sldId="666"/>
        </pc:sldMkLst>
      </pc:sldChg>
      <pc:sldChg chg="modSp mod">
        <pc:chgData name="Meyer, Klaus" userId="4fbdf233-045d-4967-9d57-cfd23c1e9228" providerId="ADAL" clId="{197F8B89-519D-4D70-8AAE-6973DA00320F}" dt="2021-10-27T05:38:47.406" v="39" actId="14100"/>
        <pc:sldMkLst>
          <pc:docMk/>
          <pc:sldMk cId="2154924897" sldId="667"/>
        </pc:sldMkLst>
        <pc:spChg chg="mod">
          <ac:chgData name="Meyer, Klaus" userId="4fbdf233-045d-4967-9d57-cfd23c1e9228" providerId="ADAL" clId="{197F8B89-519D-4D70-8AAE-6973DA00320F}" dt="2021-10-27T05:38:47.406" v="39" actId="14100"/>
          <ac:spMkLst>
            <pc:docMk/>
            <pc:sldMk cId="2154924897" sldId="667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5:38:26.261" v="26" actId="113"/>
          <ac:graphicFrameMkLst>
            <pc:docMk/>
            <pc:sldMk cId="2154924897" sldId="667"/>
            <ac:graphicFrameMk id="6" creationId="{F88D7278-9161-4AA6-AA34-958657B9A742}"/>
          </ac:graphicFrameMkLst>
        </pc:graphicFrameChg>
      </pc:sldChg>
      <pc:sldChg chg="del">
        <pc:chgData name="Meyer, Klaus" userId="4fbdf233-045d-4967-9d57-cfd23c1e9228" providerId="ADAL" clId="{197F8B89-519D-4D70-8AAE-6973DA00320F}" dt="2021-10-27T05:42:55.444" v="82" actId="47"/>
        <pc:sldMkLst>
          <pc:docMk/>
          <pc:sldMk cId="1733862121" sldId="668"/>
        </pc:sldMkLst>
      </pc:sldChg>
      <pc:sldChg chg="modSp mod">
        <pc:chgData name="Meyer, Klaus" userId="4fbdf233-045d-4967-9d57-cfd23c1e9228" providerId="ADAL" clId="{197F8B89-519D-4D70-8AAE-6973DA00320F}" dt="2021-10-27T05:42:07.104" v="79" actId="20577"/>
        <pc:sldMkLst>
          <pc:docMk/>
          <pc:sldMk cId="643453296" sldId="669"/>
        </pc:sldMkLst>
        <pc:spChg chg="mod">
          <ac:chgData name="Meyer, Klaus" userId="4fbdf233-045d-4967-9d57-cfd23c1e9228" providerId="ADAL" clId="{197F8B89-519D-4D70-8AAE-6973DA00320F}" dt="2021-10-27T05:42:07.104" v="79" actId="20577"/>
          <ac:spMkLst>
            <pc:docMk/>
            <pc:sldMk cId="643453296" sldId="669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5:41:24.762" v="61" actId="113"/>
          <ac:graphicFrameMkLst>
            <pc:docMk/>
            <pc:sldMk cId="643453296" sldId="669"/>
            <ac:graphicFrameMk id="6" creationId="{4BFEC328-7AD6-4042-98A8-3F85652D9997}"/>
          </ac:graphicFrameMkLst>
        </pc:graphicFrameChg>
      </pc:sldChg>
      <pc:sldChg chg="del">
        <pc:chgData name="Meyer, Klaus" userId="4fbdf233-045d-4967-9d57-cfd23c1e9228" providerId="ADAL" clId="{197F8B89-519D-4D70-8AAE-6973DA00320F}" dt="2021-10-27T05:42:49.015" v="80" actId="47"/>
        <pc:sldMkLst>
          <pc:docMk/>
          <pc:sldMk cId="760298638" sldId="670"/>
        </pc:sldMkLst>
      </pc:sldChg>
      <pc:sldChg chg="del">
        <pc:chgData name="Meyer, Klaus" userId="4fbdf233-045d-4967-9d57-cfd23c1e9228" providerId="ADAL" clId="{197F8B89-519D-4D70-8AAE-6973DA00320F}" dt="2021-10-27T05:42:54.427" v="81" actId="47"/>
        <pc:sldMkLst>
          <pc:docMk/>
          <pc:sldMk cId="714939036" sldId="671"/>
        </pc:sldMkLst>
      </pc:sldChg>
      <pc:sldChg chg="del">
        <pc:chgData name="Meyer, Klaus" userId="4fbdf233-045d-4967-9d57-cfd23c1e9228" providerId="ADAL" clId="{197F8B89-519D-4D70-8AAE-6973DA00320F}" dt="2021-10-27T05:49:00.596" v="114" actId="47"/>
        <pc:sldMkLst>
          <pc:docMk/>
          <pc:sldMk cId="395831614" sldId="672"/>
        </pc:sldMkLst>
      </pc:sldChg>
      <pc:sldChg chg="del">
        <pc:chgData name="Meyer, Klaus" userId="4fbdf233-045d-4967-9d57-cfd23c1e9228" providerId="ADAL" clId="{197F8B89-519D-4D70-8AAE-6973DA00320F}" dt="2021-10-27T05:49:13.868" v="115" actId="47"/>
        <pc:sldMkLst>
          <pc:docMk/>
          <pc:sldMk cId="3713129470" sldId="673"/>
        </pc:sldMkLst>
      </pc:sldChg>
      <pc:sldChg chg="modSp mod">
        <pc:chgData name="Meyer, Klaus" userId="4fbdf233-045d-4967-9d57-cfd23c1e9228" providerId="ADAL" clId="{197F8B89-519D-4D70-8AAE-6973DA00320F}" dt="2021-10-28T08:49:46.146" v="226" actId="20577"/>
        <pc:sldMkLst>
          <pc:docMk/>
          <pc:sldMk cId="2623980557" sldId="674"/>
        </pc:sldMkLst>
        <pc:spChg chg="mod">
          <ac:chgData name="Meyer, Klaus" userId="4fbdf233-045d-4967-9d57-cfd23c1e9228" providerId="ADAL" clId="{197F8B89-519D-4D70-8AAE-6973DA00320F}" dt="2021-10-28T08:49:46.146" v="226" actId="20577"/>
          <ac:spMkLst>
            <pc:docMk/>
            <pc:sldMk cId="2623980557" sldId="674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5:53:55.620" v="152"/>
          <ac:graphicFrameMkLst>
            <pc:docMk/>
            <pc:sldMk cId="2623980557" sldId="674"/>
            <ac:graphicFrameMk id="6" creationId="{26489DBE-55C8-4F13-B53C-24090A31923E}"/>
          </ac:graphicFrameMkLst>
        </pc:graphicFrameChg>
      </pc:sldChg>
      <pc:sldChg chg="modSp del mod">
        <pc:chgData name="Meyer, Klaus" userId="4fbdf233-045d-4967-9d57-cfd23c1e9228" providerId="ADAL" clId="{197F8B89-519D-4D70-8AAE-6973DA00320F}" dt="2021-10-28T08:49:48.817" v="227" actId="47"/>
        <pc:sldMkLst>
          <pc:docMk/>
          <pc:sldMk cId="1954573579" sldId="675"/>
        </pc:sldMkLst>
        <pc:spChg chg="mod">
          <ac:chgData name="Meyer, Klaus" userId="4fbdf233-045d-4967-9d57-cfd23c1e9228" providerId="ADAL" clId="{197F8B89-519D-4D70-8AAE-6973DA00320F}" dt="2021-10-27T07:44:48.708" v="223" actId="20577"/>
          <ac:spMkLst>
            <pc:docMk/>
            <pc:sldMk cId="1954573579" sldId="675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7:44:22.954" v="210" actId="113"/>
          <ac:graphicFrameMkLst>
            <pc:docMk/>
            <pc:sldMk cId="1954573579" sldId="675"/>
            <ac:graphicFrameMk id="7" creationId="{06820071-D381-4898-AF6F-3AC7C693326D}"/>
          </ac:graphicFrameMkLst>
        </pc:graphicFrameChg>
      </pc:sldChg>
      <pc:sldChg chg="modSp del mod">
        <pc:chgData name="Meyer, Klaus" userId="4fbdf233-045d-4967-9d57-cfd23c1e9228" providerId="ADAL" clId="{197F8B89-519D-4D70-8AAE-6973DA00320F}" dt="2021-10-27T07:41:55.222" v="190" actId="47"/>
        <pc:sldMkLst>
          <pc:docMk/>
          <pc:sldMk cId="2903342449" sldId="676"/>
        </pc:sldMkLst>
        <pc:spChg chg="mod">
          <ac:chgData name="Meyer, Klaus" userId="4fbdf233-045d-4967-9d57-cfd23c1e9228" providerId="ADAL" clId="{197F8B89-519D-4D70-8AAE-6973DA00320F}" dt="2021-10-27T07:41:41.223" v="189" actId="14100"/>
          <ac:spMkLst>
            <pc:docMk/>
            <pc:sldMk cId="2903342449" sldId="676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5:57:58.864" v="186"/>
          <ac:graphicFrameMkLst>
            <pc:docMk/>
            <pc:sldMk cId="2903342449" sldId="676"/>
            <ac:graphicFrameMk id="7" creationId="{5CAFCCBF-3030-4D1F-88BD-BC23ADE03165}"/>
          </ac:graphicFrameMkLst>
        </pc:graphicFrameChg>
      </pc:sldChg>
      <pc:sldChg chg="modSp del mod">
        <pc:chgData name="Meyer, Klaus" userId="4fbdf233-045d-4967-9d57-cfd23c1e9228" providerId="ADAL" clId="{197F8B89-519D-4D70-8AAE-6973DA00320F}" dt="2021-10-28T08:49:38.011" v="224" actId="47"/>
        <pc:sldMkLst>
          <pc:docMk/>
          <pc:sldMk cId="2762028692" sldId="677"/>
        </pc:sldMkLst>
        <pc:spChg chg="mod">
          <ac:chgData name="Meyer, Klaus" userId="4fbdf233-045d-4967-9d57-cfd23c1e9228" providerId="ADAL" clId="{197F8B89-519D-4D70-8AAE-6973DA00320F}" dt="2021-10-27T05:43:53.798" v="99" actId="20577"/>
          <ac:spMkLst>
            <pc:docMk/>
            <pc:sldMk cId="2762028692" sldId="677"/>
            <ac:spMk id="2" creationId="{F0DF482E-F235-4FA6-B601-EA3331AA9F0A}"/>
          </ac:spMkLst>
        </pc:spChg>
        <pc:graphicFrameChg chg="mod">
          <ac:chgData name="Meyer, Klaus" userId="4fbdf233-045d-4967-9d57-cfd23c1e9228" providerId="ADAL" clId="{197F8B89-519D-4D70-8AAE-6973DA00320F}" dt="2021-10-27T05:45:27.425" v="113" actId="113"/>
          <ac:graphicFrameMkLst>
            <pc:docMk/>
            <pc:sldMk cId="2762028692" sldId="677"/>
            <ac:graphicFrameMk id="8" creationId="{975E25ED-6808-4E9E-8076-988377241E7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joach\Documents\Eigene%20Dateien%20(Joachim)\Dokumente\BZ_WirtGro&#223;b_21\Ausw_TBN_BF_RF_ABL_NBL_BZ_FBMi_2021_10_1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81451913330872"/>
          <c:y val="0.14841474808809949"/>
          <c:w val="0.72942319656504195"/>
          <c:h val="0.63802792403758413"/>
        </c:manualLayout>
      </c:layout>
      <c:lineChart>
        <c:grouping val="standard"/>
        <c:varyColors val="0"/>
        <c:ser>
          <c:idx val="0"/>
          <c:order val="0"/>
          <c:tx>
            <c:strRef>
              <c:f>'HE_JP AB 2011-2020_PaPr'!$BP$12</c:f>
              <c:strCache>
                <c:ptCount val="1"/>
                <c:pt idx="0">
                  <c:v>HE ABL</c:v>
                </c:pt>
              </c:strCache>
            </c:strRef>
          </c:tx>
          <c:spPr>
            <a:ln w="28575" cap="rnd">
              <a:solidFill>
                <a:srgbClr val="0000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00CC"/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0000CC"/>
                </a:solidFill>
                <a:ln w="9525">
                  <a:solidFill>
                    <a:schemeClr val="dk1">
                      <a:tint val="885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37-40E1-A245-94ADDEB465CD}"/>
              </c:ext>
            </c:extLst>
          </c:dPt>
          <c:dLbls>
            <c:dLbl>
              <c:idx val="10"/>
              <c:layout>
                <c:manualLayout>
                  <c:x val="-1.1399441165677962E-3"/>
                  <c:y val="-4.4444444444444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37-40E1-A245-94ADDEB465CD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2011-2020_PaPr'!$BQ$5:$CA$5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2011-2020_PaPr'!$BQ$12:$CA$12</c:f>
              <c:numCache>
                <c:formatCode>0</c:formatCode>
                <c:ptCount val="11"/>
                <c:pt idx="0">
                  <c:v>223.39123376598201</c:v>
                </c:pt>
                <c:pt idx="1">
                  <c:v>232.70257506131</c:v>
                </c:pt>
                <c:pt idx="2">
                  <c:v>238.373319172262</c:v>
                </c:pt>
                <c:pt idx="3">
                  <c:v>246.442235443182</c:v>
                </c:pt>
                <c:pt idx="4">
                  <c:v>260.44773276935098</c:v>
                </c:pt>
                <c:pt idx="5">
                  <c:v>274.580714165573</c:v>
                </c:pt>
                <c:pt idx="6">
                  <c:v>292.77132552230199</c:v>
                </c:pt>
                <c:pt idx="7">
                  <c:v>305.01140407220998</c:v>
                </c:pt>
                <c:pt idx="8">
                  <c:v>306.31775704110402</c:v>
                </c:pt>
                <c:pt idx="9">
                  <c:v>312.25362289696801</c:v>
                </c:pt>
                <c:pt idx="10">
                  <c:v>269.22919199102438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37-40E1-A245-94ADDEB465CD}"/>
            </c:ext>
          </c:extLst>
        </c:ser>
        <c:ser>
          <c:idx val="1"/>
          <c:order val="1"/>
          <c:tx>
            <c:strRef>
              <c:f>'HE_JP AB 2011-2020_PaPr'!$BP$13</c:f>
              <c:strCache>
                <c:ptCount val="1"/>
                <c:pt idx="0">
                  <c:v>HE NBL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8000"/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008000"/>
                </a:solidFill>
                <a:ln w="9525">
                  <a:solidFill>
                    <a:schemeClr val="dk1">
                      <a:tint val="5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A137-40E1-A245-94ADDEB465CD}"/>
              </c:ext>
            </c:extLst>
          </c:dPt>
          <c:dLbls>
            <c:dLbl>
              <c:idx val="10"/>
              <c:layout>
                <c:manualLayout>
                  <c:x val="-1.4154508987178216E-2"/>
                  <c:y val="-5.0370370370370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37-40E1-A245-94ADDEB465CD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2011-2020_PaPr'!$BQ$5:$CA$5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2011-2020_PaPr'!$BQ$13:$CA$13</c:f>
              <c:numCache>
                <c:formatCode>0</c:formatCode>
                <c:ptCount val="11"/>
                <c:pt idx="0">
                  <c:v>125.44868538323399</c:v>
                </c:pt>
                <c:pt idx="1">
                  <c:v>132.60662631712299</c:v>
                </c:pt>
                <c:pt idx="2">
                  <c:v>146.74680662737401</c:v>
                </c:pt>
                <c:pt idx="3">
                  <c:v>157.39121998020599</c:v>
                </c:pt>
                <c:pt idx="4">
                  <c:v>177.42918565201199</c:v>
                </c:pt>
                <c:pt idx="5">
                  <c:v>188.636790824396</c:v>
                </c:pt>
                <c:pt idx="6">
                  <c:v>187.303916976773</c:v>
                </c:pt>
                <c:pt idx="7">
                  <c:v>185.96018684203401</c:v>
                </c:pt>
                <c:pt idx="8">
                  <c:v>196.48809174064399</c:v>
                </c:pt>
                <c:pt idx="9">
                  <c:v>205.60634980269199</c:v>
                </c:pt>
                <c:pt idx="10">
                  <c:v>170.3617860146488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137-40E1-A245-94ADDEB465CD}"/>
            </c:ext>
          </c:extLst>
        </c:ser>
        <c:ser>
          <c:idx val="2"/>
          <c:order val="2"/>
          <c:tx>
            <c:strRef>
              <c:f>'HE_JP AB 2011-2020_PaPr'!$BP$14</c:f>
              <c:strCache>
                <c:ptCount val="1"/>
                <c:pt idx="0">
                  <c:v>JP</c:v>
                </c:pt>
              </c:strCache>
            </c:strRef>
          </c:tx>
          <c:spPr>
            <a:ln w="28575" cap="rnd">
              <a:solidFill>
                <a:srgbClr val="CC00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C00CC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CC00CC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37-40E1-A245-94ADDEB465CD}"/>
              </c:ext>
            </c:extLst>
          </c:dPt>
          <c:dLbls>
            <c:dLbl>
              <c:idx val="10"/>
              <c:layout>
                <c:manualLayout>
                  <c:x val="-8.5889889797287136E-3"/>
                  <c:y val="-3.5555555555555667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37-40E1-A245-94ADDEB46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2011-2020_PaPr'!$BQ$5:$CA$5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2011-2020_PaPr'!$BQ$14:$CA$14</c:f>
              <c:numCache>
                <c:formatCode>0</c:formatCode>
                <c:ptCount val="11"/>
                <c:pt idx="0">
                  <c:v>105.466057963449</c:v>
                </c:pt>
                <c:pt idx="1">
                  <c:v>111.396028009728</c:v>
                </c:pt>
                <c:pt idx="2">
                  <c:v>118.91487841550099</c:v>
                </c:pt>
                <c:pt idx="3">
                  <c:v>133.44650443759301</c:v>
                </c:pt>
                <c:pt idx="4">
                  <c:v>137.142617488512</c:v>
                </c:pt>
                <c:pt idx="5">
                  <c:v>145.59604442201299</c:v>
                </c:pt>
                <c:pt idx="6">
                  <c:v>147.43691978263399</c:v>
                </c:pt>
                <c:pt idx="7">
                  <c:v>153.38879706720601</c:v>
                </c:pt>
                <c:pt idx="8">
                  <c:v>152.60514620477099</c:v>
                </c:pt>
                <c:pt idx="9">
                  <c:v>160.485904398207</c:v>
                </c:pt>
                <c:pt idx="10">
                  <c:v>136.5878898189614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137-40E1-A245-94ADDEB465CD}"/>
            </c:ext>
          </c:extLst>
        </c:ser>
        <c:ser>
          <c:idx val="3"/>
          <c:order val="3"/>
          <c:tx>
            <c:strRef>
              <c:f>'HE_JP AB 2011-2020_PaPr'!$BP$15</c:f>
              <c:strCache>
                <c:ptCount val="1"/>
                <c:pt idx="0">
                  <c:v>HE u. JP</c:v>
                </c:pt>
              </c:strCache>
            </c:strRef>
          </c:tx>
          <c:spPr>
            <a:ln w="2857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98500"/>
                </a:schemeClr>
              </a:solidFill>
              <a:ln w="9525">
                <a:solidFill>
                  <a:schemeClr val="dk1">
                    <a:tint val="985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chemeClr val="dk1">
                    <a:tint val="98500"/>
                  </a:schemeClr>
                </a:solidFill>
                <a:ln w="9525">
                  <a:solidFill>
                    <a:schemeClr val="dk1">
                      <a:tint val="985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A137-40E1-A245-94ADDEB465CD}"/>
              </c:ext>
            </c:extLst>
          </c:dPt>
          <c:dLbls>
            <c:dLbl>
              <c:idx val="10"/>
              <c:layout>
                <c:manualLayout>
                  <c:x val="1.9323665617203966E-3"/>
                  <c:y val="-2.3703703703703703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37-40E1-A245-94ADDEB46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2011-2020_PaPr'!$BQ$5:$CA$5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2011-2020_PaPr'!$BQ$15:$CA$15</c:f>
              <c:numCache>
                <c:formatCode>0</c:formatCode>
                <c:ptCount val="11"/>
                <c:pt idx="0">
                  <c:v>197.36183521584337</c:v>
                </c:pt>
                <c:pt idx="1">
                  <c:v>205.23047104582574</c:v>
                </c:pt>
                <c:pt idx="2">
                  <c:v>212.05919303104284</c:v>
                </c:pt>
                <c:pt idx="3">
                  <c:v>220.14726513322816</c:v>
                </c:pt>
                <c:pt idx="4">
                  <c:v>232.13662812187457</c:v>
                </c:pt>
                <c:pt idx="5">
                  <c:v>245.68640002187718</c:v>
                </c:pt>
                <c:pt idx="6">
                  <c:v>263.16003907105522</c:v>
                </c:pt>
                <c:pt idx="7">
                  <c:v>274.25684010909879</c:v>
                </c:pt>
                <c:pt idx="8">
                  <c:v>274.69014930740201</c:v>
                </c:pt>
                <c:pt idx="9">
                  <c:v>281.12471008373558</c:v>
                </c:pt>
                <c:pt idx="10">
                  <c:v>240.58535311409833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137-40E1-A245-94ADDEB46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510303"/>
        <c:axId val="72509887"/>
      </c:lineChart>
      <c:catAx>
        <c:axId val="725103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09887"/>
        <c:crosses val="autoZero"/>
        <c:auto val="1"/>
        <c:lblAlgn val="ctr"/>
        <c:lblOffset val="200"/>
        <c:noMultiLvlLbl val="0"/>
      </c:catAx>
      <c:valAx>
        <c:axId val="72509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ha</a:t>
                </a:r>
              </a:p>
            </c:rich>
          </c:tx>
          <c:layout>
            <c:manualLayout>
              <c:xMode val="edge"/>
              <c:yMode val="edge"/>
              <c:x val="5.8662540632951996E-2"/>
              <c:y val="0.267904111986001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10303"/>
        <c:crosses val="autoZero"/>
        <c:crossBetween val="between"/>
      </c:valAx>
      <c:spPr>
        <a:solidFill>
          <a:schemeClr val="bg2"/>
        </a:solidFill>
        <a:ln cap="sq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2556944421948653"/>
          <c:y val="0.63830293901770474"/>
          <c:w val="0.44888066158650164"/>
          <c:h val="0.1021544054303620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200"/>
      </a:pPr>
      <a:endParaRPr lang="de-DE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594970632658431"/>
          <c:y val="0.13877791857069366"/>
          <c:w val="0.72942319656504195"/>
          <c:h val="0.68391855318908923"/>
        </c:manualLayout>
      </c:layout>
      <c:lineChart>
        <c:grouping val="standard"/>
        <c:varyColors val="0"/>
        <c:ser>
          <c:idx val="0"/>
          <c:order val="0"/>
          <c:tx>
            <c:strRef>
              <c:f>'HE_JP AB 2011-2020_AK'!$BP$24</c:f>
              <c:strCache>
                <c:ptCount val="1"/>
                <c:pt idx="0">
                  <c:v>HE ABL insg.</c:v>
                </c:pt>
              </c:strCache>
            </c:strRef>
          </c:tx>
          <c:spPr>
            <a:ln w="28575" cap="rnd">
              <a:solidFill>
                <a:srgbClr val="0000CC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00CC"/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4"/>
              <c:spPr>
                <a:solidFill>
                  <a:srgbClr val="0000CC"/>
                </a:solidFill>
                <a:ln w="9525">
                  <a:solidFill>
                    <a:schemeClr val="dk1">
                      <a:tint val="885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E2-43C8-ADC9-39C4EED17FFA}"/>
              </c:ext>
            </c:extLst>
          </c:dPt>
          <c:dLbls>
            <c:dLbl>
              <c:idx val="10"/>
              <c:layout>
                <c:manualLayout>
                  <c:x val="-5.5103698620108825E-2"/>
                  <c:y val="-6.1790734402311059E-2"/>
                </c:manualLayout>
              </c:layout>
              <c:spPr>
                <a:solidFill>
                  <a:schemeClr val="bg1"/>
                </a:solidFill>
                <a:ln>
                  <a:solidFill>
                    <a:srgbClr val="0000CC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0000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E2-43C8-ADC9-39C4EED17FFA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00CC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2011-2020_AK'!$BQ$24:$CA$24</c:f>
              <c:numCache>
                <c:formatCode>0.0</c:formatCode>
                <c:ptCount val="11"/>
                <c:pt idx="0">
                  <c:v>2.83122604425321</c:v>
                </c:pt>
                <c:pt idx="1">
                  <c:v>2.8354017923628998</c:v>
                </c:pt>
                <c:pt idx="2">
                  <c:v>2.8356422628980198</c:v>
                </c:pt>
                <c:pt idx="3">
                  <c:v>2.8376351912228999</c:v>
                </c:pt>
                <c:pt idx="4">
                  <c:v>2.8500258593382002</c:v>
                </c:pt>
                <c:pt idx="5">
                  <c:v>2.8299251076786001</c:v>
                </c:pt>
                <c:pt idx="6">
                  <c:v>2.6909348369520898</c:v>
                </c:pt>
                <c:pt idx="7">
                  <c:v>2.6867893044939</c:v>
                </c:pt>
                <c:pt idx="8">
                  <c:v>2.6829694199851502</c:v>
                </c:pt>
                <c:pt idx="9">
                  <c:v>2.7158387517975799</c:v>
                </c:pt>
                <c:pt idx="10">
                  <c:v>2.7796388570982549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E2-43C8-ADC9-39C4EED17FFA}"/>
            </c:ext>
          </c:extLst>
        </c:ser>
        <c:ser>
          <c:idx val="1"/>
          <c:order val="1"/>
          <c:tx>
            <c:strRef>
              <c:f>'HE_JP AB 2011-2020_AK'!$BP$25</c:f>
              <c:strCache>
                <c:ptCount val="1"/>
                <c:pt idx="0">
                  <c:v>HE ABL nAK</c:v>
                </c:pt>
              </c:strCache>
            </c:strRef>
          </c:tx>
          <c:spPr>
            <a:ln w="28575" cap="rnd">
              <a:solidFill>
                <a:srgbClr val="0000CC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4"/>
              <c:spPr>
                <a:solidFill>
                  <a:srgbClr val="FF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EE2-43C8-ADC9-39C4EED17FFA}"/>
              </c:ext>
            </c:extLst>
          </c:dPt>
          <c:dLbls>
            <c:dLbl>
              <c:idx val="10"/>
              <c:layout>
                <c:manualLayout>
                  <c:x val="-5.5908498425264096E-2"/>
                  <c:y val="-4.7407407407407405E-2"/>
                </c:manualLayout>
              </c:layout>
              <c:spPr>
                <a:solidFill>
                  <a:schemeClr val="bg1"/>
                </a:solidFill>
                <a:ln>
                  <a:solidFill>
                    <a:srgbClr val="0000CC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0000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E2-43C8-ADC9-39C4EED17FFA}"/>
                </c:ext>
              </c:extLst>
            </c:dLbl>
            <c:spPr>
              <a:noFill/>
              <a:ln>
                <a:solidFill>
                  <a:srgbClr val="0000CC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2011-2020_AK'!$BQ$25:$CA$25</c:f>
              <c:numCache>
                <c:formatCode>0.0</c:formatCode>
                <c:ptCount val="11"/>
                <c:pt idx="0">
                  <c:v>2.4959646599496899</c:v>
                </c:pt>
                <c:pt idx="1">
                  <c:v>2.4765113559145346</c:v>
                </c:pt>
                <c:pt idx="2">
                  <c:v>2.4747695331229975</c:v>
                </c:pt>
                <c:pt idx="3">
                  <c:v>2.4484080285036702</c:v>
                </c:pt>
                <c:pt idx="4">
                  <c:v>2.442665102258184</c:v>
                </c:pt>
                <c:pt idx="5">
                  <c:v>2.4301854006122925</c:v>
                </c:pt>
                <c:pt idx="6">
                  <c:v>2.1811681596629509</c:v>
                </c:pt>
                <c:pt idx="7">
                  <c:v>2.1440802236796253</c:v>
                </c:pt>
                <c:pt idx="8">
                  <c:v>2.1042071151897943</c:v>
                </c:pt>
                <c:pt idx="9">
                  <c:v>2.1043894975240005</c:v>
                </c:pt>
                <c:pt idx="10">
                  <c:v>2.3302349076417741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E2-43C8-ADC9-39C4EED17FFA}"/>
            </c:ext>
          </c:extLst>
        </c:ser>
        <c:ser>
          <c:idx val="2"/>
          <c:order val="2"/>
          <c:tx>
            <c:strRef>
              <c:f>'HE_JP AB 2011-2020_AK'!$BP$26</c:f>
              <c:strCache>
                <c:ptCount val="1"/>
                <c:pt idx="0">
                  <c:v>HE NBL insg.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8000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4"/>
              <c:spPr>
                <a:solidFill>
                  <a:srgbClr val="008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E2-43C8-ADC9-39C4EED17FFA}"/>
              </c:ext>
            </c:extLst>
          </c:dPt>
          <c:dLbls>
            <c:dLbl>
              <c:idx val="10"/>
              <c:layout>
                <c:manualLayout>
                  <c:x val="-5.5264436792247566E-2"/>
                  <c:y val="3.2592592592592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E2-43C8-ADC9-39C4EED17FFA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8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2011-2020_AK'!$BQ$26:$CA$26</c:f>
              <c:numCache>
                <c:formatCode>0.0</c:formatCode>
                <c:ptCount val="11"/>
                <c:pt idx="0">
                  <c:v>1.9929748382551</c:v>
                </c:pt>
                <c:pt idx="1">
                  <c:v>1.9272695813765</c:v>
                </c:pt>
                <c:pt idx="2">
                  <c:v>1.9671253259336401</c:v>
                </c:pt>
                <c:pt idx="3">
                  <c:v>1.9514248750935901</c:v>
                </c:pt>
                <c:pt idx="4">
                  <c:v>1.9690350948742801</c:v>
                </c:pt>
                <c:pt idx="5">
                  <c:v>1.89870128223804</c:v>
                </c:pt>
                <c:pt idx="6">
                  <c:v>2.0000435569972601</c:v>
                </c:pt>
                <c:pt idx="7">
                  <c:v>1.9502150002513099</c:v>
                </c:pt>
                <c:pt idx="8">
                  <c:v>1.93080577464889</c:v>
                </c:pt>
                <c:pt idx="9">
                  <c:v>1.8736701364038999</c:v>
                </c:pt>
                <c:pt idx="10">
                  <c:v>1.9461265466072508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E2-43C8-ADC9-39C4EED17FFA}"/>
            </c:ext>
          </c:extLst>
        </c:ser>
        <c:ser>
          <c:idx val="3"/>
          <c:order val="3"/>
          <c:tx>
            <c:strRef>
              <c:f>'HE_JP AB 2011-2020_AK'!$BP$27</c:f>
              <c:strCache>
                <c:ptCount val="1"/>
                <c:pt idx="0">
                  <c:v>HE NBL nAK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4"/>
              <c:spPr>
                <a:solidFill>
                  <a:srgbClr val="FF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CEE2-43C8-ADC9-39C4EED17FFA}"/>
              </c:ext>
            </c:extLst>
          </c:dPt>
          <c:dLbls>
            <c:dLbl>
              <c:idx val="10"/>
              <c:layout>
                <c:manualLayout>
                  <c:x val="-5.0825907659330885E-2"/>
                  <c:y val="-2.9629629629629628E-3"/>
                </c:manualLayout>
              </c:layout>
              <c:spPr>
                <a:solidFill>
                  <a:schemeClr val="bg1"/>
                </a:solidFill>
                <a:ln>
                  <a:solidFill>
                    <a:srgbClr val="008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008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EE2-43C8-ADC9-39C4EED17FFA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8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2011-2020_AK'!$BQ$27:$CA$27</c:f>
              <c:numCache>
                <c:formatCode>0.0</c:formatCode>
                <c:ptCount val="11"/>
                <c:pt idx="0">
                  <c:v>0.92542032426390464</c:v>
                </c:pt>
                <c:pt idx="1">
                  <c:v>0.88266925333105928</c:v>
                </c:pt>
                <c:pt idx="2">
                  <c:v>0.84164344369135768</c:v>
                </c:pt>
                <c:pt idx="3">
                  <c:v>0.88190779975843103</c:v>
                </c:pt>
                <c:pt idx="4">
                  <c:v>0.83455530930032862</c:v>
                </c:pt>
                <c:pt idx="5">
                  <c:v>0.77168944247668336</c:v>
                </c:pt>
                <c:pt idx="6">
                  <c:v>0.76632651533785379</c:v>
                </c:pt>
                <c:pt idx="7">
                  <c:v>0.7332483242400919</c:v>
                </c:pt>
                <c:pt idx="8">
                  <c:v>0.74301193425285406</c:v>
                </c:pt>
                <c:pt idx="9">
                  <c:v>0.69585828508960501</c:v>
                </c:pt>
                <c:pt idx="10">
                  <c:v>0.80763306317421679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EE2-43C8-ADC9-39C4EED17FFA}"/>
            </c:ext>
          </c:extLst>
        </c:ser>
        <c:ser>
          <c:idx val="4"/>
          <c:order val="4"/>
          <c:tx>
            <c:strRef>
              <c:f>'HE_JP AB 2011-2020_AK'!$BP$28</c:f>
              <c:strCache>
                <c:ptCount val="1"/>
                <c:pt idx="0">
                  <c:v>JP</c:v>
                </c:pt>
              </c:strCache>
            </c:strRef>
          </c:tx>
          <c:spPr>
            <a:ln w="28575" cap="rnd">
              <a:solidFill>
                <a:srgbClr val="CC00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C00CC"/>
              </a:solidFill>
              <a:ln w="9525">
                <a:solidFill>
                  <a:schemeClr val="dk1">
                    <a:tint val="300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CC00CC"/>
                </a:solidFill>
                <a:ln w="9525">
                  <a:solidFill>
                    <a:schemeClr val="dk1">
                      <a:tint val="30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E2-43C8-ADC9-39C4EED17FFA}"/>
              </c:ext>
            </c:extLst>
          </c:dPt>
          <c:dLbls>
            <c:dLbl>
              <c:idx val="10"/>
              <c:layout>
                <c:manualLayout>
                  <c:x val="-5.8392109443831962E-2"/>
                  <c:y val="1.7562033867822197E-2"/>
                </c:manualLayout>
              </c:layout>
              <c:spPr>
                <a:solidFill>
                  <a:schemeClr val="bg1"/>
                </a:solidFill>
                <a:ln>
                  <a:solidFill>
                    <a:srgbClr val="CC00CC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CC00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EE2-43C8-ADC9-39C4EED17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2011-2020_AK'!$BQ$28:$CA$28</c:f>
              <c:numCache>
                <c:formatCode>0.0</c:formatCode>
                <c:ptCount val="11"/>
                <c:pt idx="0">
                  <c:v>2.3787775447127899</c:v>
                </c:pt>
                <c:pt idx="1">
                  <c:v>2.4666007161564698</c:v>
                </c:pt>
                <c:pt idx="2">
                  <c:v>2.4996447573941798</c:v>
                </c:pt>
                <c:pt idx="3">
                  <c:v>2.4269475433432302</c:v>
                </c:pt>
                <c:pt idx="4">
                  <c:v>2.4506031172377001</c:v>
                </c:pt>
                <c:pt idx="5">
                  <c:v>2.3522297019614702</c:v>
                </c:pt>
                <c:pt idx="6">
                  <c:v>2.4295519405805601</c:v>
                </c:pt>
                <c:pt idx="7">
                  <c:v>2.4455717140982101</c:v>
                </c:pt>
                <c:pt idx="8">
                  <c:v>2.25002917046189</c:v>
                </c:pt>
                <c:pt idx="9">
                  <c:v>2.2186228736895801</c:v>
                </c:pt>
                <c:pt idx="10">
                  <c:v>2.3918579079636078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EE2-43C8-ADC9-39C4EED17FFA}"/>
            </c:ext>
          </c:extLst>
        </c:ser>
        <c:ser>
          <c:idx val="5"/>
          <c:order val="5"/>
          <c:tx>
            <c:strRef>
              <c:f>'HE_JP AB 2011-2020_AK'!$BP$29</c:f>
              <c:strCache>
                <c:ptCount val="1"/>
                <c:pt idx="0">
                  <c:v>HE u. JP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4"/>
              <c:spPr>
                <a:solidFill>
                  <a:schemeClr val="tx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CEE2-43C8-ADC9-39C4EED17FFA}"/>
              </c:ext>
            </c:extLst>
          </c:dPt>
          <c:dLbls>
            <c:dLbl>
              <c:idx val="10"/>
              <c:layout>
                <c:manualLayout>
                  <c:x val="-5.4429093607659122E-2"/>
                  <c:y val="-3.620271234832262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EE2-43C8-ADC9-39C4EED17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AB 2011-2020_AK'!$BQ$5:$CA$5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AB 2011-2020_AK'!$BQ$29:$CA$29</c:f>
              <c:numCache>
                <c:formatCode>0.0</c:formatCode>
                <c:ptCount val="11"/>
                <c:pt idx="0">
                  <c:v>2.7014991138194979</c:v>
                </c:pt>
                <c:pt idx="1">
                  <c:v>2.7114966136169416</c:v>
                </c:pt>
                <c:pt idx="2">
                  <c:v>2.7187726132855174</c:v>
                </c:pt>
                <c:pt idx="3">
                  <c:v>2.706574583692523</c:v>
                </c:pt>
                <c:pt idx="4">
                  <c:v>2.7196405124362708</c:v>
                </c:pt>
                <c:pt idx="5">
                  <c:v>2.6819513636637042</c:v>
                </c:pt>
                <c:pt idx="6">
                  <c:v>2.6094917849928221</c:v>
                </c:pt>
                <c:pt idx="7">
                  <c:v>2.6057678283599537</c:v>
                </c:pt>
                <c:pt idx="8">
                  <c:v>2.5683156477100155</c:v>
                </c:pt>
                <c:pt idx="9">
                  <c:v>2.5851124648326436</c:v>
                </c:pt>
                <c:pt idx="10">
                  <c:v>2.6608622526409893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EE2-43C8-ADC9-39C4EED17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510303"/>
        <c:axId val="72509887"/>
      </c:lineChart>
      <c:catAx>
        <c:axId val="725103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09887"/>
        <c:crosses val="autoZero"/>
        <c:auto val="1"/>
        <c:lblAlgn val="ctr"/>
        <c:lblOffset val="200"/>
        <c:noMultiLvlLbl val="0"/>
      </c:catAx>
      <c:valAx>
        <c:axId val="72509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100" b="1" baseline="0" dirty="0">
                    <a:solidFill>
                      <a:sysClr val="windowText" lastClr="000000"/>
                    </a:solidFill>
                  </a:rPr>
                  <a:t>AK/100 ha LF</a:t>
                </a:r>
              </a:p>
            </c:rich>
          </c:tx>
          <c:layout>
            <c:manualLayout>
              <c:xMode val="edge"/>
              <c:yMode val="edge"/>
              <c:x val="1.4892020321982853E-3"/>
              <c:y val="0.28109856725109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10303"/>
        <c:crosses val="autoZero"/>
        <c:crossBetween val="between"/>
      </c:valAx>
      <c:spPr>
        <a:solidFill>
          <a:schemeClr val="bg2"/>
        </a:solidFill>
        <a:ln cap="sq">
          <a:solidFill>
            <a:schemeClr val="tx1"/>
          </a:solidFill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70037348481152"/>
          <c:y val="0.14550502479214417"/>
          <c:w val="0.72942319656504195"/>
          <c:h val="0.66069380364780295"/>
        </c:manualLayout>
      </c:layout>
      <c:lineChart>
        <c:grouping val="standard"/>
        <c:varyColors val="0"/>
        <c:ser>
          <c:idx val="0"/>
          <c:order val="0"/>
          <c:tx>
            <c:strRef>
              <c:f>'HE_JP FBMi 2011-2020_Eink'!$BP$181</c:f>
              <c:strCache>
                <c:ptCount val="1"/>
                <c:pt idx="0">
                  <c:v>HE ABL</c:v>
                </c:pt>
              </c:strCache>
            </c:strRef>
          </c:tx>
          <c:spPr>
            <a:ln w="28575" cap="rnd">
              <a:solidFill>
                <a:srgbClr val="0000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00CC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0000CC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0C-4203-A058-50136601E3EE}"/>
              </c:ext>
            </c:extLst>
          </c:dPt>
          <c:dLbls>
            <c:dLbl>
              <c:idx val="10"/>
              <c:layout>
                <c:manualLayout>
                  <c:x val="2.056555269922879E-2"/>
                  <c:y val="-5.0370370370370371E-2"/>
                </c:manualLayout>
              </c:layout>
              <c:spPr>
                <a:solidFill>
                  <a:schemeClr val="bg1"/>
                </a:solidFill>
                <a:ln>
                  <a:solidFill>
                    <a:srgbClr val="0000CC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00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0C-4203-A058-50136601E3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FBMi 2011-2020_Eink'!$BQ$5:$CA$5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FBMi 2011-2020_Eink'!$BQ$181:$CA$181</c:f>
              <c:numCache>
                <c:formatCode>0</c:formatCode>
                <c:ptCount val="11"/>
                <c:pt idx="0">
                  <c:v>21875.690012823849</c:v>
                </c:pt>
                <c:pt idx="1">
                  <c:v>21375.270245961117</c:v>
                </c:pt>
                <c:pt idx="2">
                  <c:v>17847.40336855828</c:v>
                </c:pt>
                <c:pt idx="3">
                  <c:v>28391.53610606807</c:v>
                </c:pt>
                <c:pt idx="4">
                  <c:v>14041.174296027864</c:v>
                </c:pt>
                <c:pt idx="5">
                  <c:v>11592.011058132381</c:v>
                </c:pt>
                <c:pt idx="6">
                  <c:v>19662.580002826551</c:v>
                </c:pt>
                <c:pt idx="7">
                  <c:v>36018.659688874694</c:v>
                </c:pt>
                <c:pt idx="8">
                  <c:v>23266.298238832002</c:v>
                </c:pt>
                <c:pt idx="9">
                  <c:v>19229.136843164615</c:v>
                </c:pt>
                <c:pt idx="10">
                  <c:v>21329.975986126945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0C-4203-A058-50136601E3EE}"/>
            </c:ext>
          </c:extLst>
        </c:ser>
        <c:ser>
          <c:idx val="1"/>
          <c:order val="1"/>
          <c:tx>
            <c:strRef>
              <c:f>'HE_JP FBMi 2011-2020_Eink'!$BP$182</c:f>
              <c:strCache>
                <c:ptCount val="1"/>
                <c:pt idx="0">
                  <c:v>HE NBL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8000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008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840C-4203-A058-50136601E3EE}"/>
              </c:ext>
            </c:extLst>
          </c:dPt>
          <c:dLbls>
            <c:dLbl>
              <c:idx val="10"/>
              <c:layout>
                <c:manualLayout>
                  <c:x val="2.7420736932304929E-2"/>
                  <c:y val="-8.8888888888889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0C-4203-A058-50136601E3EE}"/>
                </c:ext>
              </c:extLst>
            </c:dLbl>
            <c:spPr>
              <a:noFill/>
              <a:ln>
                <a:solidFill>
                  <a:srgbClr val="008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8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FBMi 2011-2020_Eink'!$BQ$5:$CA$5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FBMi 2011-2020_Eink'!$BQ$182:$CA$182</c:f>
              <c:numCache>
                <c:formatCode>0</c:formatCode>
                <c:ptCount val="11"/>
                <c:pt idx="0">
                  <c:v>14894.017209141108</c:v>
                </c:pt>
                <c:pt idx="1">
                  <c:v>13079.317581406551</c:v>
                </c:pt>
                <c:pt idx="2">
                  <c:v>16780.740981494026</c:v>
                </c:pt>
                <c:pt idx="3">
                  <c:v>22170.247237095253</c:v>
                </c:pt>
                <c:pt idx="4">
                  <c:v>10753.631237365045</c:v>
                </c:pt>
                <c:pt idx="5">
                  <c:v>4486.3788199061828</c:v>
                </c:pt>
                <c:pt idx="6">
                  <c:v>9209.7672719898947</c:v>
                </c:pt>
                <c:pt idx="7">
                  <c:v>24853.403500653032</c:v>
                </c:pt>
                <c:pt idx="8">
                  <c:v>16180.785088791197</c:v>
                </c:pt>
                <c:pt idx="9">
                  <c:v>10465.321537081876</c:v>
                </c:pt>
                <c:pt idx="10">
                  <c:v>14287.361046492419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40C-4203-A058-50136601E3EE}"/>
            </c:ext>
          </c:extLst>
        </c:ser>
        <c:ser>
          <c:idx val="2"/>
          <c:order val="2"/>
          <c:tx>
            <c:strRef>
              <c:f>'HE_JP FBMi 2011-2020_Eink'!$BP$183</c:f>
              <c:strCache>
                <c:ptCount val="1"/>
                <c:pt idx="0">
                  <c:v>JP</c:v>
                </c:pt>
              </c:strCache>
            </c:strRef>
          </c:tx>
          <c:spPr>
            <a:ln w="28575" cap="rnd">
              <a:solidFill>
                <a:srgbClr val="CC00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C00CC"/>
              </a:solidFill>
              <a:ln w="9525">
                <a:noFill/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rgbClr val="CC00CC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0C-4203-A058-50136601E3EE}"/>
              </c:ext>
            </c:extLst>
          </c:dPt>
          <c:dLbls>
            <c:dLbl>
              <c:idx val="10"/>
              <c:layout>
                <c:manualLayout>
                  <c:x val="2.3993144815766924E-2"/>
                  <c:y val="2.9629629629629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0C-4203-A058-50136601E3EE}"/>
                </c:ext>
              </c:extLst>
            </c:dLbl>
            <c:spPr>
              <a:noFill/>
              <a:ln>
                <a:solidFill>
                  <a:srgbClr val="CC00CC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C00CC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FBMi 2011-2020_Eink'!$BQ$5:$CA$5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FBMi 2011-2020_Eink'!$BQ$183:$CA$183</c:f>
              <c:numCache>
                <c:formatCode>0</c:formatCode>
                <c:ptCount val="11"/>
                <c:pt idx="0">
                  <c:v>16776.143521972706</c:v>
                </c:pt>
                <c:pt idx="1">
                  <c:v>19935.459489314821</c:v>
                </c:pt>
                <c:pt idx="2">
                  <c:v>21250.290797839851</c:v>
                </c:pt>
                <c:pt idx="3">
                  <c:v>24882.320582180044</c:v>
                </c:pt>
                <c:pt idx="4">
                  <c:v>23390.47810650276</c:v>
                </c:pt>
                <c:pt idx="5">
                  <c:v>14678.130158971033</c:v>
                </c:pt>
                <c:pt idx="6">
                  <c:v>13754.033034893215</c:v>
                </c:pt>
                <c:pt idx="7">
                  <c:v>29101.582813829093</c:v>
                </c:pt>
                <c:pt idx="8">
                  <c:v>19370.357100192014</c:v>
                </c:pt>
                <c:pt idx="9">
                  <c:v>18385.883122145897</c:v>
                </c:pt>
                <c:pt idx="10">
                  <c:v>20152.467872784146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0C-4203-A058-50136601E3EE}"/>
            </c:ext>
          </c:extLst>
        </c:ser>
        <c:ser>
          <c:idx val="3"/>
          <c:order val="3"/>
          <c:tx>
            <c:strRef>
              <c:f>'HE_JP FBMi 2011-2020_Eink'!$BP$184</c:f>
              <c:strCache>
                <c:ptCount val="1"/>
                <c:pt idx="0">
                  <c:v>HE u. JP</c:v>
                </c:pt>
              </c:strCache>
            </c:strRef>
          </c:tx>
          <c:spPr>
            <a:ln w="2857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98500"/>
                </a:schemeClr>
              </a:solidFill>
              <a:ln w="9525">
                <a:solidFill>
                  <a:schemeClr val="dk1">
                    <a:tint val="98500"/>
                  </a:schemeClr>
                </a:solidFill>
              </a:ln>
              <a:effectLst/>
            </c:spPr>
          </c:marker>
          <c:dPt>
            <c:idx val="10"/>
            <c:marker>
              <c:symbol val="circle"/>
              <c:size val="5"/>
              <c:spPr>
                <a:solidFill>
                  <a:schemeClr val="dk1">
                    <a:tint val="98500"/>
                  </a:schemeClr>
                </a:solidFill>
                <a:ln w="9525">
                  <a:solidFill>
                    <a:schemeClr val="dk1">
                      <a:tint val="985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840C-4203-A058-50136601E3EE}"/>
              </c:ext>
            </c:extLst>
          </c:dPt>
          <c:dLbls>
            <c:dLbl>
              <c:idx val="10"/>
              <c:layout>
                <c:manualLayout>
                  <c:x val="2.2279348757497857E-2"/>
                  <c:y val="-1.1851851851851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40C-4203-A058-50136601E3EE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'HE_JP FBMi 2011-2020_Eink'!$BQ$5:$CA$5</c:f>
              <c:strCach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11-20</c:v>
                </c:pt>
              </c:strCache>
            </c:strRef>
          </c:cat>
          <c:val>
            <c:numRef>
              <c:f>'HE_JP FBMi 2011-2020_Eink'!$BQ$184:$CA$184</c:f>
              <c:numCache>
                <c:formatCode>0</c:formatCode>
                <c:ptCount val="11"/>
                <c:pt idx="0">
                  <c:v>20572.768551295587</c:v>
                </c:pt>
                <c:pt idx="1">
                  <c:v>20573.821020730924</c:v>
                </c:pt>
                <c:pt idx="2">
                  <c:v>18339.010094018366</c:v>
                </c:pt>
                <c:pt idx="3">
                  <c:v>27356.899781360218</c:v>
                </c:pt>
                <c:pt idx="4">
                  <c:v>15582.285723844276</c:v>
                </c:pt>
                <c:pt idx="5">
                  <c:v>11671.029909195851</c:v>
                </c:pt>
                <c:pt idx="6">
                  <c:v>18112.023049582822</c:v>
                </c:pt>
                <c:pt idx="7">
                  <c:v>34279.299852839584</c:v>
                </c:pt>
                <c:pt idx="8">
                  <c:v>22216.248787112294</c:v>
                </c:pt>
                <c:pt idx="9">
                  <c:v>18579.559524253746</c:v>
                </c:pt>
                <c:pt idx="10">
                  <c:v>20728.294629423366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40C-4203-A058-50136601E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510303"/>
        <c:axId val="72509887"/>
      </c:lineChart>
      <c:catAx>
        <c:axId val="725103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09887"/>
        <c:crosses val="autoZero"/>
        <c:auto val="1"/>
        <c:lblAlgn val="ctr"/>
        <c:lblOffset val="200"/>
        <c:noMultiLvlLbl val="0"/>
      </c:catAx>
      <c:valAx>
        <c:axId val="72509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200" b="1" baseline="0" dirty="0">
                    <a:solidFill>
                      <a:sysClr val="windowText" lastClr="000000"/>
                    </a:solidFill>
                  </a:rPr>
                  <a:t>€/AK</a:t>
                </a:r>
              </a:p>
            </c:rich>
          </c:tx>
          <c:layout>
            <c:manualLayout>
              <c:xMode val="edge"/>
              <c:yMode val="edge"/>
              <c:x val="4.6905055126711073E-2"/>
              <c:y val="7.18563034499939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510303"/>
        <c:crosses val="autoZero"/>
        <c:crossBetween val="between"/>
      </c:valAx>
      <c:spPr>
        <a:solidFill>
          <a:schemeClr val="bg2"/>
        </a:solidFill>
        <a:ln cap="sq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6135517062937716"/>
          <c:y val="0.61315268841062054"/>
          <c:w val="0.11811612242979344"/>
          <c:h val="0.214316010498687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0.11105</cdr:x>
      <cdr:y>0.88525</cdr:y>
    </cdr:from>
    <cdr:to>
      <cdr:x>0.40373</cdr:x>
      <cdr:y>0.96436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EFEFEEDC-2B5B-42B3-A924-50BD05ED7E0B}"/>
            </a:ext>
          </a:extLst>
        </cdr:cNvPr>
        <cdr:cNvSpPr txBox="1"/>
      </cdr:nvSpPr>
      <cdr:spPr>
        <a:xfrm xmlns:a="http://schemas.openxmlformats.org/drawingml/2006/main">
          <a:off x="781606" y="3888432"/>
          <a:ext cx="2060013" cy="3475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dirty="0"/>
            <a:t>Quelle: Testbuchführung BMEL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0.10026</cdr:x>
      <cdr:y>0.91034</cdr:y>
    </cdr:from>
    <cdr:to>
      <cdr:x>0.59152</cdr:x>
      <cdr:y>0.96286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B4040AA6-7982-46CC-ACC4-9BD5F18EE11F}"/>
            </a:ext>
          </a:extLst>
        </cdr:cNvPr>
        <cdr:cNvSpPr txBox="1"/>
      </cdr:nvSpPr>
      <cdr:spPr>
        <a:xfrm xmlns:a="http://schemas.openxmlformats.org/drawingml/2006/main">
          <a:off x="720080" y="3744416"/>
          <a:ext cx="35284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dirty="0"/>
            <a:t>Quelle: Testbuchführung BMEL und eigene Berechnungen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0.10665</cdr:x>
      <cdr:y>0.89489</cdr:y>
    </cdr:from>
    <cdr:to>
      <cdr:x>0.59303</cdr:x>
      <cdr:y>0.95022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48A48AA8-045B-44B8-AE16-427AEA4460F1}"/>
            </a:ext>
          </a:extLst>
        </cdr:cNvPr>
        <cdr:cNvSpPr txBox="1"/>
      </cdr:nvSpPr>
      <cdr:spPr>
        <a:xfrm xmlns:a="http://schemas.openxmlformats.org/drawingml/2006/main">
          <a:off x="773658" y="3678336"/>
          <a:ext cx="3528411" cy="2274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dirty="0"/>
            <a:t>Quelle: Testbuchführung BMEL und eigene Berechnungen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880193" cy="48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3516" y="0"/>
            <a:ext cx="2880192" cy="48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285226"/>
            <a:ext cx="2880193" cy="48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3516" y="9285226"/>
            <a:ext cx="2880192" cy="48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FDE944-9655-45C9-83F9-2B729908F6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893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880193" cy="48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516" y="0"/>
            <a:ext cx="2880192" cy="48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31838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4059" y="4643399"/>
            <a:ext cx="5317159" cy="439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285226"/>
            <a:ext cx="2880193" cy="48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3516" y="9285226"/>
            <a:ext cx="2880192" cy="48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09" tIns="45205" rIns="90409" bIns="4520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91BDF7-2CAC-4BC0-B6B3-52541690CA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965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Ausw_TBN_BF_RF_ABL_NBL_BZ_FBMi_2021_10_14.xlsx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91BDF7-2CAC-4BC0-B6B3-52541690CA52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30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Ausw_TBN_BF_RF_ABL_NBL_BZ_FBMi_2021_10_14.xlsx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91BDF7-2CAC-4BC0-B6B3-52541690CA5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70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Ausw_TBN_BF_RF_ABL_NBL_BZ_FBMi_2021_10_14.xlsx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91BDF7-2CAC-4BC0-B6B3-52541690CA52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211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180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03238" y="4462463"/>
            <a:ext cx="6400800" cy="1141412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de-DE" noProof="0" dirty="0"/>
              <a:t>Formatvorlage des Untertitelmasters durch Klicken bearbeiten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0"/>
          </p:nvPr>
        </p:nvSpPr>
        <p:spPr>
          <a:xfrm>
            <a:off x="8027988" y="6638925"/>
            <a:ext cx="647700" cy="174625"/>
          </a:xfrm>
          <a:prstGeom prst="rect">
            <a:avLst/>
          </a:prstGeom>
        </p:spPr>
        <p:txBody>
          <a:bodyPr wrap="none" lIns="0" tIns="0" rIns="0" bIns="0"/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276D90-093E-46CE-BDC8-E8010C342A9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927254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77406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33052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2125058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895600" y="6400800"/>
            <a:ext cx="4724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772400" y="6400800"/>
            <a:ext cx="1143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D1D623-DECD-4ABB-A65D-37376BA2079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4275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1800"/>
          </a:p>
        </p:txBody>
      </p:sp>
      <p:sp>
        <p:nvSpPr>
          <p:cNvPr id="1027" name="Text Box 6"/>
          <p:cNvSpPr txBox="1">
            <a:spLocks noChangeArrowheads="1"/>
          </p:cNvSpPr>
          <p:nvPr/>
        </p:nvSpPr>
        <p:spPr bwMode="auto">
          <a:xfrm>
            <a:off x="250825" y="250825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de-DE" sz="1800"/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54737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30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64904"/>
            <a:ext cx="8229600" cy="363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1" name="Textfeld 1"/>
          <p:cNvSpPr txBox="1">
            <a:spLocks noChangeArrowheads="1"/>
          </p:cNvSpPr>
          <p:nvPr/>
        </p:nvSpPr>
        <p:spPr bwMode="auto">
          <a:xfrm>
            <a:off x="827585" y="6525344"/>
            <a:ext cx="74168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DE" sz="1100" dirty="0"/>
              <a:t>Dr. J. Degner                                                Artikel für die Bauernzeitung                                            Erfurt, 14.10.2021       </a:t>
            </a:r>
            <a:r>
              <a:rPr lang="de-DE" sz="1100" baseline="0" dirty="0"/>
              <a:t> </a:t>
            </a:r>
            <a:r>
              <a:rPr lang="de-DE" sz="1100" dirty="0"/>
              <a:t>           </a:t>
            </a:r>
          </a:p>
        </p:txBody>
      </p:sp>
      <p:sp>
        <p:nvSpPr>
          <p:cNvPr id="1032" name="Textfeld 2"/>
          <p:cNvSpPr txBox="1">
            <a:spLocks noChangeArrowheads="1"/>
          </p:cNvSpPr>
          <p:nvPr/>
        </p:nvSpPr>
        <p:spPr bwMode="auto">
          <a:xfrm>
            <a:off x="180410" y="6478231"/>
            <a:ext cx="8651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DA2D1B0-5BF2-48E0-913D-09B480AE1778}" type="slidenum">
              <a:rPr lang="de-DE" sz="1100" smtClean="0"/>
              <a:pPr eaLnBrk="1" hangingPunct="1">
                <a:defRPr/>
              </a:pPr>
              <a:t>‹Nr.›</a:t>
            </a:fld>
            <a:endParaRPr lang="de-DE" sz="1100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321013" y="6497197"/>
            <a:ext cx="8353425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19" r:id="rId2"/>
    <p:sldLayoutId id="2147484020" r:id="rId3"/>
    <p:sldLayoutId id="2147484021" r:id="rId4"/>
    <p:sldLayoutId id="2147484029" r:id="rId5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F482E-F235-4FA6-B601-EA3331AA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632848" cy="936104"/>
          </a:xfrm>
        </p:spPr>
        <p:txBody>
          <a:bodyPr/>
          <a:lstStyle/>
          <a:p>
            <a:r>
              <a:rPr lang="de-DE" dirty="0">
                <a:latin typeface="Arial" charset="0"/>
              </a:rPr>
              <a:t>Abbildung 1</a:t>
            </a:r>
            <a:br>
              <a:rPr lang="de-DE" dirty="0">
                <a:latin typeface="Arial" charset="0"/>
              </a:rPr>
            </a:br>
            <a:r>
              <a:rPr lang="de-DE" dirty="0">
                <a:latin typeface="Arial" charset="0"/>
              </a:rPr>
              <a:t>Pachtpreise</a:t>
            </a:r>
            <a:r>
              <a:rPr lang="de-DE" sz="2000" dirty="0">
                <a:latin typeface="Arial" charset="0"/>
              </a:rPr>
              <a:t> in </a:t>
            </a:r>
            <a:r>
              <a:rPr lang="de-DE" dirty="0">
                <a:latin typeface="Arial" charset="0"/>
              </a:rPr>
              <a:t>Futter</a:t>
            </a:r>
            <a:r>
              <a:rPr lang="de-DE" sz="2000" dirty="0">
                <a:latin typeface="Arial" charset="0"/>
              </a:rPr>
              <a:t>bau-Milchviehbetrieben unterschiedlicher Rechtsformen in Deutschland (2011–2020)</a:t>
            </a:r>
            <a:endParaRPr lang="de-DE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F88D7278-9161-4AA6-AA34-958657B9A7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22981373"/>
              </p:ext>
            </p:extLst>
          </p:nvPr>
        </p:nvGraphicFramePr>
        <p:xfrm>
          <a:off x="838066" y="1700808"/>
          <a:ext cx="703835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49248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F482E-F235-4FA6-B601-EA3331AA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560840" cy="936104"/>
          </a:xfrm>
        </p:spPr>
        <p:txBody>
          <a:bodyPr/>
          <a:lstStyle/>
          <a:p>
            <a:r>
              <a:rPr lang="de-DE" dirty="0">
                <a:latin typeface="Arial" charset="0"/>
              </a:rPr>
              <a:t>Abbildung 2</a:t>
            </a:r>
            <a:br>
              <a:rPr lang="de-DE" dirty="0">
                <a:latin typeface="Arial" charset="0"/>
              </a:rPr>
            </a:br>
            <a:r>
              <a:rPr lang="de-DE" dirty="0">
                <a:latin typeface="Arial" charset="0"/>
              </a:rPr>
              <a:t>Arbeitskräftebesatz</a:t>
            </a:r>
            <a:r>
              <a:rPr lang="de-DE" sz="2000" dirty="0">
                <a:latin typeface="Arial" charset="0"/>
              </a:rPr>
              <a:t> in </a:t>
            </a:r>
            <a:r>
              <a:rPr lang="de-DE" dirty="0">
                <a:latin typeface="Arial" charset="0"/>
              </a:rPr>
              <a:t>Futterbau-Milchvieh</a:t>
            </a:r>
            <a:r>
              <a:rPr lang="de-DE" sz="2000" dirty="0">
                <a:latin typeface="Arial" charset="0"/>
              </a:rPr>
              <a:t>betrieben unterschiedlicher Rechtsformen in Deutschland (2011–2020)</a:t>
            </a:r>
            <a:endParaRPr lang="de-DE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4BFEC328-7AD6-4042-98A8-3F85652D999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4239293"/>
              </p:ext>
            </p:extLst>
          </p:nvPr>
        </p:nvGraphicFramePr>
        <p:xfrm>
          <a:off x="1016819" y="1844824"/>
          <a:ext cx="7182370" cy="4113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345329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F482E-F235-4FA6-B601-EA3331AA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008112"/>
          </a:xfrm>
        </p:spPr>
        <p:txBody>
          <a:bodyPr/>
          <a:lstStyle/>
          <a:p>
            <a:r>
              <a:rPr lang="de-DE" sz="2000" dirty="0">
                <a:latin typeface="Arial" charset="0"/>
              </a:rPr>
              <a:t>Abbildung 3</a:t>
            </a:r>
            <a:br>
              <a:rPr lang="de-DE" sz="2000" dirty="0">
                <a:latin typeface="Arial" charset="0"/>
              </a:rPr>
            </a:br>
            <a:r>
              <a:rPr lang="de-DE" sz="2000" dirty="0">
                <a:latin typeface="Arial" charset="0"/>
              </a:rPr>
              <a:t>Kalkuliertes Einkommen </a:t>
            </a:r>
            <a:r>
              <a:rPr lang="de-DE" sz="1600" dirty="0">
                <a:latin typeface="Arial" charset="0"/>
              </a:rPr>
              <a:t>(ohne DZ) </a:t>
            </a:r>
            <a:r>
              <a:rPr lang="de-DE" dirty="0">
                <a:latin typeface="Arial" charset="0"/>
              </a:rPr>
              <a:t>von</a:t>
            </a:r>
            <a:r>
              <a:rPr lang="de-DE" sz="2000" dirty="0">
                <a:latin typeface="Arial" charset="0"/>
              </a:rPr>
              <a:t> </a:t>
            </a:r>
            <a:r>
              <a:rPr lang="de-DE" dirty="0">
                <a:latin typeface="Arial" charset="0"/>
              </a:rPr>
              <a:t>Futter</a:t>
            </a:r>
            <a:r>
              <a:rPr lang="de-DE" sz="2000" dirty="0">
                <a:latin typeface="Arial" charset="0"/>
              </a:rPr>
              <a:t>bau-Milchviehbetrieben 2011–2020</a:t>
            </a:r>
            <a:r>
              <a:rPr lang="de-DE" sz="1600" dirty="0">
                <a:latin typeface="Arial" charset="0"/>
              </a:rPr>
              <a:t> (Ordentliches Ergebnis – Direktzahlungen + Personalaufwand) </a:t>
            </a:r>
            <a:endParaRPr lang="de-DE" sz="16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26489DBE-55C8-4F13-B53C-24090A31923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44300686"/>
              </p:ext>
            </p:extLst>
          </p:nvPr>
        </p:nvGraphicFramePr>
        <p:xfrm>
          <a:off x="1062038" y="1766888"/>
          <a:ext cx="7254378" cy="4110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398055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Des_akt 2014_11_27">
  <a:themeElements>
    <a:clrScheme name="6_Standarddesign 1">
      <a:dk1>
        <a:srgbClr val="000000"/>
      </a:dk1>
      <a:lt1>
        <a:srgbClr val="FFFFFF"/>
      </a:lt1>
      <a:dk2>
        <a:srgbClr val="0089C1"/>
      </a:dk2>
      <a:lt2>
        <a:srgbClr val="808080"/>
      </a:lt2>
      <a:accent1>
        <a:srgbClr val="6AB023"/>
      </a:accent1>
      <a:accent2>
        <a:srgbClr val="C9D30E"/>
      </a:accent2>
      <a:accent3>
        <a:srgbClr val="FFFFFF"/>
      </a:accent3>
      <a:accent4>
        <a:srgbClr val="000000"/>
      </a:accent4>
      <a:accent5>
        <a:srgbClr val="B9D4AC"/>
      </a:accent5>
      <a:accent6>
        <a:srgbClr val="B6BF0C"/>
      </a:accent6>
      <a:hlink>
        <a:srgbClr val="F18C00"/>
      </a:hlink>
      <a:folHlink>
        <a:srgbClr val="FFCC00"/>
      </a:folHlink>
    </a:clrScheme>
    <a:fontScheme name="Larissa Klassisch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89C1"/>
        </a:dk2>
        <a:lt2>
          <a:srgbClr val="808080"/>
        </a:lt2>
        <a:accent1>
          <a:srgbClr val="6AB023"/>
        </a:accent1>
        <a:accent2>
          <a:srgbClr val="C9D30E"/>
        </a:accent2>
        <a:accent3>
          <a:srgbClr val="FFFFFF"/>
        </a:accent3>
        <a:accent4>
          <a:srgbClr val="000000"/>
        </a:accent4>
        <a:accent5>
          <a:srgbClr val="B9D4AC"/>
        </a:accent5>
        <a:accent6>
          <a:srgbClr val="B6BF0C"/>
        </a:accent6>
        <a:hlink>
          <a:srgbClr val="F18C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</Words>
  <Application>Microsoft Office PowerPoint</Application>
  <PresentationFormat>Bildschirmpräsentation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StandDes_akt 2014_11_27</vt:lpstr>
      <vt:lpstr>Abbildung 1 Pachtpreise in Futterbau-Milchviehbetrieben unterschiedlicher Rechtsformen in Deutschland (2011–2020)</vt:lpstr>
      <vt:lpstr>Abbildung 2 Arbeitskräftebesatz in Futterbau-Milchviehbetrieben unterschiedlicher Rechtsformen in Deutschland (2011–2020)</vt:lpstr>
      <vt:lpstr>Abbildung 3 Kalkuliertes Einkommen (ohne DZ) von Futterbau-Milchviehbetrieben 2011–2020 (Ordentliches Ergebnis – Direktzahlungen + Personalaufwand)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Ausw_TBN_BF_RF_ABL_NBL_BZ_FBMi_2021_10_14.pptx</dc:title>
  <dc:subject>Ausw_TBN_BF_RF_ABL_NBL_BZ_AB_2021_9_2.pptx</dc:subject>
  <dc:creator>Degner</dc:creator>
  <dc:description/>
  <cp:lastModifiedBy>Meyer, Klaus</cp:lastModifiedBy>
  <cp:revision>1171</cp:revision>
  <cp:lastPrinted>2021-04-22T10:28:05Z</cp:lastPrinted>
  <dcterms:created xsi:type="dcterms:W3CDTF">2012-09-14T05:06:18Z</dcterms:created>
  <dcterms:modified xsi:type="dcterms:W3CDTF">2021-10-28T08:49:54Z</dcterms:modified>
</cp:coreProperties>
</file>